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0"/>
  </p:notesMasterIdLst>
  <p:sldIdLst>
    <p:sldId id="256" r:id="rId2"/>
    <p:sldId id="257" r:id="rId3"/>
    <p:sldId id="399" r:id="rId4"/>
    <p:sldId id="400" r:id="rId5"/>
    <p:sldId id="258" r:id="rId6"/>
    <p:sldId id="259" r:id="rId7"/>
    <p:sldId id="262" r:id="rId8"/>
    <p:sldId id="263" r:id="rId9"/>
    <p:sldId id="429" r:id="rId10"/>
    <p:sldId id="430" r:id="rId11"/>
    <p:sldId id="375" r:id="rId12"/>
    <p:sldId id="376" r:id="rId13"/>
    <p:sldId id="396" r:id="rId14"/>
    <p:sldId id="392" r:id="rId15"/>
    <p:sldId id="431" r:id="rId16"/>
    <p:sldId id="268" r:id="rId17"/>
    <p:sldId id="282" r:id="rId18"/>
    <p:sldId id="297" r:id="rId19"/>
    <p:sldId id="432" r:id="rId20"/>
    <p:sldId id="387" r:id="rId21"/>
    <p:sldId id="434" r:id="rId22"/>
    <p:sldId id="435" r:id="rId23"/>
    <p:sldId id="436" r:id="rId24"/>
    <p:sldId id="437" r:id="rId25"/>
    <p:sldId id="383" r:id="rId26"/>
    <p:sldId id="428" r:id="rId27"/>
    <p:sldId id="290" r:id="rId28"/>
    <p:sldId id="283" r:id="rId2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25" autoAdjust="0"/>
    <p:restoredTop sz="94660"/>
  </p:normalViewPr>
  <p:slideViewPr>
    <p:cSldViewPr>
      <p:cViewPr varScale="1">
        <p:scale>
          <a:sx n="82" d="100"/>
          <a:sy n="82" d="100"/>
        </p:scale>
        <p:origin x="1272" y="48"/>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4" name="PlaceHolder 1"/>
          <p:cNvSpPr>
            <a:spLocks noGrp="1"/>
          </p:cNvSpPr>
          <p:nvPr>
            <p:ph type="body"/>
          </p:nvPr>
        </p:nvSpPr>
        <p:spPr>
          <a:xfrm>
            <a:off x="756000" y="5078520"/>
            <a:ext cx="6047640" cy="4811040"/>
          </a:xfrm>
          <a:prstGeom prst="rect">
            <a:avLst/>
          </a:prstGeom>
        </p:spPr>
        <p:txBody>
          <a:bodyPr wrap="none" lIns="0" tIns="0" rIns="0" bIns="0"/>
          <a:lstStyle/>
          <a:p>
            <a:r>
              <a:rPr lang="en-IN"/>
              <a:t>Click to edit the notes format</a:t>
            </a:r>
            <a:endParaRPr/>
          </a:p>
        </p:txBody>
      </p:sp>
      <p:sp>
        <p:nvSpPr>
          <p:cNvPr id="35" name="PlaceHolder 2"/>
          <p:cNvSpPr>
            <a:spLocks noGrp="1"/>
          </p:cNvSpPr>
          <p:nvPr>
            <p:ph type="hdr"/>
          </p:nvPr>
        </p:nvSpPr>
        <p:spPr>
          <a:xfrm>
            <a:off x="0" y="0"/>
            <a:ext cx="3280320" cy="534240"/>
          </a:xfrm>
          <a:prstGeom prst="rect">
            <a:avLst/>
          </a:prstGeom>
        </p:spPr>
        <p:txBody>
          <a:bodyPr wrap="none" lIns="0" tIns="0" rIns="0" bIns="0"/>
          <a:lstStyle/>
          <a:p>
            <a:r>
              <a:rPr lang="en-IN"/>
              <a:t>&lt;header&gt;</a:t>
            </a:r>
            <a:endParaRPr/>
          </a:p>
        </p:txBody>
      </p:sp>
      <p:sp>
        <p:nvSpPr>
          <p:cNvPr id="36" name="PlaceHolder 3"/>
          <p:cNvSpPr>
            <a:spLocks noGrp="1"/>
          </p:cNvSpPr>
          <p:nvPr>
            <p:ph type="dt"/>
          </p:nvPr>
        </p:nvSpPr>
        <p:spPr>
          <a:xfrm>
            <a:off x="4279320" y="0"/>
            <a:ext cx="3280320" cy="534240"/>
          </a:xfrm>
          <a:prstGeom prst="rect">
            <a:avLst/>
          </a:prstGeom>
        </p:spPr>
        <p:txBody>
          <a:bodyPr wrap="none" lIns="0" tIns="0" rIns="0" bIns="0"/>
          <a:lstStyle/>
          <a:p>
            <a:pPr algn="r"/>
            <a:r>
              <a:rPr lang="en-IN"/>
              <a:t>&lt;date/time&gt;</a:t>
            </a:r>
            <a:endParaRPr/>
          </a:p>
        </p:txBody>
      </p:sp>
      <p:sp>
        <p:nvSpPr>
          <p:cNvPr id="37" name="PlaceHolder 4"/>
          <p:cNvSpPr>
            <a:spLocks noGrp="1"/>
          </p:cNvSpPr>
          <p:nvPr>
            <p:ph type="ftr"/>
          </p:nvPr>
        </p:nvSpPr>
        <p:spPr>
          <a:xfrm>
            <a:off x="0" y="10157400"/>
            <a:ext cx="3280320" cy="534240"/>
          </a:xfrm>
          <a:prstGeom prst="rect">
            <a:avLst/>
          </a:prstGeom>
        </p:spPr>
        <p:txBody>
          <a:bodyPr wrap="none" lIns="0" tIns="0" rIns="0" bIns="0" anchor="b"/>
          <a:lstStyle/>
          <a:p>
            <a:r>
              <a:rPr lang="en-IN"/>
              <a:t>&lt;footer&gt;</a:t>
            </a:r>
            <a:endParaRPr/>
          </a:p>
        </p:txBody>
      </p:sp>
      <p:sp>
        <p:nvSpPr>
          <p:cNvPr id="38" name="PlaceHolder 5"/>
          <p:cNvSpPr>
            <a:spLocks noGrp="1"/>
          </p:cNvSpPr>
          <p:nvPr>
            <p:ph type="sldNum"/>
          </p:nvPr>
        </p:nvSpPr>
        <p:spPr>
          <a:xfrm>
            <a:off x="4279320" y="10157400"/>
            <a:ext cx="3280320" cy="534240"/>
          </a:xfrm>
          <a:prstGeom prst="rect">
            <a:avLst/>
          </a:prstGeom>
        </p:spPr>
        <p:txBody>
          <a:bodyPr wrap="none" lIns="0" tIns="0" rIns="0" bIns="0" anchor="b"/>
          <a:lstStyle/>
          <a:p>
            <a:pPr algn="r"/>
            <a:fld id="{51811100-C181-4161-81E1-C1B1D191B141}" type="slidenum">
              <a:rPr lang="en-IN"/>
              <a:pPr algn="r"/>
              <a:t>‹#›</a:t>
            </a:fld>
            <a:endParaRPr/>
          </a:p>
        </p:txBody>
      </p:sp>
    </p:spTree>
    <p:extLst>
      <p:ext uri="{BB962C8B-B14F-4D97-AF65-F5344CB8AC3E}">
        <p14:creationId xmlns:p14="http://schemas.microsoft.com/office/powerpoint/2010/main" val="29572230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PlaceHolder 1"/>
          <p:cNvSpPr>
            <a:spLocks noGrp="1"/>
          </p:cNvSpPr>
          <p:nvPr>
            <p:ph type="body"/>
          </p:nvPr>
        </p:nvSpPr>
        <p:spPr>
          <a:xfrm>
            <a:off x="0" y="0"/>
            <a:ext cx="11796480" cy="11796480"/>
          </a:xfrm>
          <a:prstGeom prst="rect">
            <a:avLst/>
          </a:prstGeom>
        </p:spPr>
        <p:txBody>
          <a:bodyPr lIns="90000" tIns="45000" rIns="90000" bIns="45000"/>
          <a:lstStyle/>
          <a:p>
            <a:endParaRPr/>
          </a:p>
        </p:txBody>
      </p:sp>
      <p:sp>
        <p:nvSpPr>
          <p:cNvPr id="149" name="CustomShape 2"/>
          <p:cNvSpPr/>
          <p:nvPr/>
        </p:nvSpPr>
        <p:spPr>
          <a:xfrm>
            <a:off x="0" y="0"/>
            <a:ext cx="11796480" cy="11796480"/>
          </a:xfrm>
          <a:prstGeom prst="rect">
            <a:avLst/>
          </a:prstGeom>
        </p:spPr>
        <p:txBody>
          <a:bodyPr lIns="90000" tIns="45000" rIns="90000" bIns="45000"/>
          <a:lstStyle/>
          <a:p>
            <a:pPr>
              <a:lnSpc>
                <a:spcPct val="100000"/>
              </a:lnSpc>
            </a:pPr>
            <a:fld id="{11216171-A131-4111-8101-11D1D10191D1}" type="slidenum">
              <a:rPr lang="en-IN">
                <a:solidFill>
                  <a:srgbClr val="000000"/>
                </a:solidFill>
                <a:latin typeface="+mn-lt"/>
                <a:ea typeface="+mn-ea"/>
              </a:rPr>
              <a:pPr>
                <a:lnSpc>
                  <a:spcPct val="100000"/>
                </a:lnSpc>
              </a:pPr>
              <a:t>2</a:t>
            </a:fld>
            <a:endParaRPr/>
          </a:p>
        </p:txBody>
      </p:sp>
    </p:spTree>
    <p:extLst>
      <p:ext uri="{BB962C8B-B14F-4D97-AF65-F5344CB8AC3E}">
        <p14:creationId xmlns:p14="http://schemas.microsoft.com/office/powerpoint/2010/main" val="27226948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 name="PlaceHolder 1"/>
          <p:cNvSpPr>
            <a:spLocks noGrp="1"/>
          </p:cNvSpPr>
          <p:nvPr>
            <p:ph type="body"/>
          </p:nvPr>
        </p:nvSpPr>
        <p:spPr>
          <a:xfrm>
            <a:off x="0" y="0"/>
            <a:ext cx="11796480" cy="11796480"/>
          </a:xfrm>
          <a:prstGeom prst="rect">
            <a:avLst/>
          </a:prstGeom>
        </p:spPr>
        <p:txBody>
          <a:bodyPr lIns="90000" tIns="45000" rIns="90000" bIns="45000"/>
          <a:lstStyle/>
          <a:p>
            <a:endParaRPr/>
          </a:p>
        </p:txBody>
      </p:sp>
      <p:sp>
        <p:nvSpPr>
          <p:cNvPr id="171" name="CustomShape 2"/>
          <p:cNvSpPr/>
          <p:nvPr/>
        </p:nvSpPr>
        <p:spPr>
          <a:xfrm>
            <a:off x="0" y="0"/>
            <a:ext cx="11796480" cy="11796480"/>
          </a:xfrm>
          <a:prstGeom prst="rect">
            <a:avLst/>
          </a:prstGeom>
        </p:spPr>
        <p:txBody>
          <a:bodyPr lIns="90000" tIns="45000" rIns="90000" bIns="45000"/>
          <a:lstStyle/>
          <a:p>
            <a:pPr>
              <a:lnSpc>
                <a:spcPct val="100000"/>
              </a:lnSpc>
            </a:pPr>
            <a:fld id="{C161C1D1-A141-41A1-8121-0111B131A1E1}" type="slidenum">
              <a:rPr lang="en-IN">
                <a:solidFill>
                  <a:srgbClr val="000000"/>
                </a:solidFill>
                <a:latin typeface="+mn-lt"/>
                <a:ea typeface="+mn-ea"/>
              </a:rPr>
              <a:pPr>
                <a:lnSpc>
                  <a:spcPct val="100000"/>
                </a:lnSpc>
              </a:pPr>
              <a:t>3</a:t>
            </a:fld>
            <a:endParaRPr/>
          </a:p>
        </p:txBody>
      </p:sp>
    </p:spTree>
    <p:extLst>
      <p:ext uri="{BB962C8B-B14F-4D97-AF65-F5344CB8AC3E}">
        <p14:creationId xmlns:p14="http://schemas.microsoft.com/office/powerpoint/2010/main" val="10655966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 name="PlaceHolder 1"/>
          <p:cNvSpPr>
            <a:spLocks noGrp="1"/>
          </p:cNvSpPr>
          <p:nvPr>
            <p:ph type="body"/>
          </p:nvPr>
        </p:nvSpPr>
        <p:spPr>
          <a:xfrm>
            <a:off x="0" y="0"/>
            <a:ext cx="11796480" cy="11796480"/>
          </a:xfrm>
          <a:prstGeom prst="rect">
            <a:avLst/>
          </a:prstGeom>
        </p:spPr>
        <p:txBody>
          <a:bodyPr lIns="90000" tIns="45000" rIns="90000" bIns="45000"/>
          <a:lstStyle/>
          <a:p>
            <a:endParaRPr/>
          </a:p>
        </p:txBody>
      </p:sp>
      <p:sp>
        <p:nvSpPr>
          <p:cNvPr id="151" name="CustomShape 2"/>
          <p:cNvSpPr/>
          <p:nvPr/>
        </p:nvSpPr>
        <p:spPr>
          <a:xfrm>
            <a:off x="0" y="0"/>
            <a:ext cx="11796480" cy="11796480"/>
          </a:xfrm>
          <a:prstGeom prst="rect">
            <a:avLst/>
          </a:prstGeom>
        </p:spPr>
        <p:txBody>
          <a:bodyPr lIns="90000" tIns="45000" rIns="90000" bIns="45000"/>
          <a:lstStyle/>
          <a:p>
            <a:pPr>
              <a:lnSpc>
                <a:spcPct val="100000"/>
              </a:lnSpc>
            </a:pPr>
            <a:fld id="{111131C1-D111-41A1-81D1-3111B1E131A1}" type="slidenum">
              <a:rPr lang="en-IN">
                <a:solidFill>
                  <a:srgbClr val="000000"/>
                </a:solidFill>
                <a:latin typeface="+mn-lt"/>
                <a:ea typeface="+mn-ea"/>
              </a:rPr>
              <a:pPr>
                <a:lnSpc>
                  <a:spcPct val="100000"/>
                </a:lnSpc>
              </a:pPr>
              <a:t>5</a:t>
            </a:fld>
            <a:endParaRPr/>
          </a:p>
        </p:txBody>
      </p:sp>
    </p:spTree>
    <p:extLst>
      <p:ext uri="{BB962C8B-B14F-4D97-AF65-F5344CB8AC3E}">
        <p14:creationId xmlns:p14="http://schemas.microsoft.com/office/powerpoint/2010/main" val="6038102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 name="PlaceHolder 1"/>
          <p:cNvSpPr>
            <a:spLocks noGrp="1"/>
          </p:cNvSpPr>
          <p:nvPr>
            <p:ph type="body"/>
          </p:nvPr>
        </p:nvSpPr>
        <p:spPr>
          <a:xfrm>
            <a:off x="0" y="0"/>
            <a:ext cx="11796480" cy="11796480"/>
          </a:xfrm>
          <a:prstGeom prst="rect">
            <a:avLst/>
          </a:prstGeom>
        </p:spPr>
        <p:txBody>
          <a:bodyPr lIns="90000" tIns="45000" rIns="90000" bIns="45000"/>
          <a:lstStyle/>
          <a:p>
            <a:endParaRPr/>
          </a:p>
        </p:txBody>
      </p:sp>
      <p:sp>
        <p:nvSpPr>
          <p:cNvPr id="153" name="CustomShape 2"/>
          <p:cNvSpPr/>
          <p:nvPr/>
        </p:nvSpPr>
        <p:spPr>
          <a:xfrm>
            <a:off x="0" y="0"/>
            <a:ext cx="11796480" cy="11796480"/>
          </a:xfrm>
          <a:prstGeom prst="rect">
            <a:avLst/>
          </a:prstGeom>
        </p:spPr>
        <p:txBody>
          <a:bodyPr lIns="90000" tIns="45000" rIns="90000" bIns="45000"/>
          <a:lstStyle/>
          <a:p>
            <a:pPr>
              <a:lnSpc>
                <a:spcPct val="100000"/>
              </a:lnSpc>
            </a:pPr>
            <a:fld id="{D19121C1-21D1-4161-B1F1-C141D1918151}" type="slidenum">
              <a:rPr lang="en-IN">
                <a:solidFill>
                  <a:srgbClr val="000000"/>
                </a:solidFill>
                <a:latin typeface="+mn-lt"/>
                <a:ea typeface="+mn-ea"/>
              </a:rPr>
              <a:pPr>
                <a:lnSpc>
                  <a:spcPct val="100000"/>
                </a:lnSpc>
              </a:pPr>
              <a:t>6</a:t>
            </a:fld>
            <a:endParaRPr/>
          </a:p>
        </p:txBody>
      </p:sp>
    </p:spTree>
    <p:extLst>
      <p:ext uri="{BB962C8B-B14F-4D97-AF65-F5344CB8AC3E}">
        <p14:creationId xmlns:p14="http://schemas.microsoft.com/office/powerpoint/2010/main" val="10946790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PlaceHolder 1"/>
          <p:cNvSpPr>
            <a:spLocks noGrp="1"/>
          </p:cNvSpPr>
          <p:nvPr>
            <p:ph type="body"/>
          </p:nvPr>
        </p:nvSpPr>
        <p:spPr>
          <a:xfrm>
            <a:off x="0" y="0"/>
            <a:ext cx="11796480" cy="11796480"/>
          </a:xfrm>
          <a:prstGeom prst="rect">
            <a:avLst/>
          </a:prstGeom>
        </p:spPr>
        <p:txBody>
          <a:bodyPr lIns="90000" tIns="45000" rIns="90000" bIns="45000"/>
          <a:lstStyle/>
          <a:p>
            <a:endParaRPr/>
          </a:p>
        </p:txBody>
      </p:sp>
      <p:sp>
        <p:nvSpPr>
          <p:cNvPr id="159" name="CustomShape 2"/>
          <p:cNvSpPr/>
          <p:nvPr/>
        </p:nvSpPr>
        <p:spPr>
          <a:xfrm>
            <a:off x="0" y="0"/>
            <a:ext cx="11796480" cy="11796480"/>
          </a:xfrm>
          <a:prstGeom prst="rect">
            <a:avLst/>
          </a:prstGeom>
        </p:spPr>
        <p:txBody>
          <a:bodyPr lIns="90000" tIns="45000" rIns="90000" bIns="45000"/>
          <a:lstStyle/>
          <a:p>
            <a:pPr>
              <a:lnSpc>
                <a:spcPct val="100000"/>
              </a:lnSpc>
            </a:pPr>
            <a:fld id="{91514131-C101-4181-8111-D13131119111}" type="slidenum">
              <a:rPr lang="en-IN">
                <a:solidFill>
                  <a:srgbClr val="000000"/>
                </a:solidFill>
                <a:latin typeface="+mn-lt"/>
                <a:ea typeface="+mn-ea"/>
              </a:rPr>
              <a:pPr>
                <a:lnSpc>
                  <a:spcPct val="100000"/>
                </a:lnSpc>
              </a:pPr>
              <a:t>7</a:t>
            </a:fld>
            <a:endParaRPr/>
          </a:p>
        </p:txBody>
      </p:sp>
    </p:spTree>
    <p:extLst>
      <p:ext uri="{BB962C8B-B14F-4D97-AF65-F5344CB8AC3E}">
        <p14:creationId xmlns:p14="http://schemas.microsoft.com/office/powerpoint/2010/main" val="40928984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 name="PlaceHolder 1"/>
          <p:cNvSpPr>
            <a:spLocks noGrp="1"/>
          </p:cNvSpPr>
          <p:nvPr>
            <p:ph type="body"/>
          </p:nvPr>
        </p:nvSpPr>
        <p:spPr>
          <a:xfrm>
            <a:off x="0" y="0"/>
            <a:ext cx="11796480" cy="11796480"/>
          </a:xfrm>
          <a:prstGeom prst="rect">
            <a:avLst/>
          </a:prstGeom>
        </p:spPr>
        <p:txBody>
          <a:bodyPr lIns="90000" tIns="45000" rIns="90000" bIns="45000"/>
          <a:lstStyle/>
          <a:p>
            <a:endParaRPr/>
          </a:p>
        </p:txBody>
      </p:sp>
      <p:sp>
        <p:nvSpPr>
          <p:cNvPr id="161" name="CustomShape 2"/>
          <p:cNvSpPr/>
          <p:nvPr/>
        </p:nvSpPr>
        <p:spPr>
          <a:xfrm>
            <a:off x="0" y="0"/>
            <a:ext cx="11796480" cy="11796480"/>
          </a:xfrm>
          <a:prstGeom prst="rect">
            <a:avLst/>
          </a:prstGeom>
        </p:spPr>
        <p:txBody>
          <a:bodyPr lIns="90000" tIns="45000" rIns="90000" bIns="45000"/>
          <a:lstStyle/>
          <a:p>
            <a:pPr>
              <a:lnSpc>
                <a:spcPct val="100000"/>
              </a:lnSpc>
            </a:pPr>
            <a:fld id="{8141E1C1-11F1-4191-81D1-215171815171}" type="slidenum">
              <a:rPr lang="en-IN">
                <a:solidFill>
                  <a:srgbClr val="000000"/>
                </a:solidFill>
                <a:latin typeface="+mn-lt"/>
                <a:ea typeface="+mn-ea"/>
              </a:rPr>
              <a:pPr>
                <a:lnSpc>
                  <a:spcPct val="100000"/>
                </a:lnSpc>
              </a:pPr>
              <a:t>8</a:t>
            </a:fld>
            <a:endParaRPr/>
          </a:p>
        </p:txBody>
      </p:sp>
    </p:spTree>
    <p:extLst>
      <p:ext uri="{BB962C8B-B14F-4D97-AF65-F5344CB8AC3E}">
        <p14:creationId xmlns:p14="http://schemas.microsoft.com/office/powerpoint/2010/main" val="12190777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 name="PlaceHolder 1"/>
          <p:cNvSpPr>
            <a:spLocks noGrp="1"/>
          </p:cNvSpPr>
          <p:nvPr>
            <p:ph type="body"/>
          </p:nvPr>
        </p:nvSpPr>
        <p:spPr>
          <a:xfrm>
            <a:off x="0" y="0"/>
            <a:ext cx="11796480" cy="11796480"/>
          </a:xfrm>
          <a:prstGeom prst="rect">
            <a:avLst/>
          </a:prstGeom>
        </p:spPr>
        <p:txBody>
          <a:bodyPr lIns="90000" tIns="45000" rIns="90000" bIns="45000"/>
          <a:lstStyle/>
          <a:p>
            <a:endParaRPr/>
          </a:p>
        </p:txBody>
      </p:sp>
      <p:sp>
        <p:nvSpPr>
          <p:cNvPr id="171" name="CustomShape 2"/>
          <p:cNvSpPr/>
          <p:nvPr/>
        </p:nvSpPr>
        <p:spPr>
          <a:xfrm>
            <a:off x="0" y="0"/>
            <a:ext cx="11796480" cy="11796480"/>
          </a:xfrm>
          <a:prstGeom prst="rect">
            <a:avLst/>
          </a:prstGeom>
        </p:spPr>
        <p:txBody>
          <a:bodyPr lIns="90000" tIns="45000" rIns="90000" bIns="45000"/>
          <a:lstStyle/>
          <a:p>
            <a:pPr>
              <a:lnSpc>
                <a:spcPct val="100000"/>
              </a:lnSpc>
            </a:pPr>
            <a:fld id="{C161C1D1-A141-41A1-8121-0111B131A1E1}" type="slidenum">
              <a:rPr lang="en-IN">
                <a:solidFill>
                  <a:srgbClr val="000000"/>
                </a:solidFill>
                <a:latin typeface="+mn-lt"/>
                <a:ea typeface="+mn-ea"/>
              </a:rPr>
              <a:pPr>
                <a:lnSpc>
                  <a:spcPct val="100000"/>
                </a:lnSpc>
              </a:pPr>
              <a:t>11</a:t>
            </a:fld>
            <a:endParaRPr/>
          </a:p>
        </p:txBody>
      </p:sp>
    </p:spTree>
    <p:extLst>
      <p:ext uri="{BB962C8B-B14F-4D97-AF65-F5344CB8AC3E}">
        <p14:creationId xmlns:p14="http://schemas.microsoft.com/office/powerpoint/2010/main" val="17374064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 name="PlaceHolder 1"/>
          <p:cNvSpPr>
            <a:spLocks noGrp="1"/>
          </p:cNvSpPr>
          <p:nvPr>
            <p:ph type="body"/>
          </p:nvPr>
        </p:nvSpPr>
        <p:spPr>
          <a:xfrm>
            <a:off x="0" y="0"/>
            <a:ext cx="11796480" cy="11796480"/>
          </a:xfrm>
          <a:prstGeom prst="rect">
            <a:avLst/>
          </a:prstGeom>
        </p:spPr>
        <p:txBody>
          <a:bodyPr lIns="90000" tIns="45000" rIns="90000" bIns="45000"/>
          <a:lstStyle/>
          <a:p>
            <a:endParaRPr/>
          </a:p>
        </p:txBody>
      </p:sp>
      <p:sp>
        <p:nvSpPr>
          <p:cNvPr id="171" name="CustomShape 2"/>
          <p:cNvSpPr/>
          <p:nvPr/>
        </p:nvSpPr>
        <p:spPr>
          <a:xfrm>
            <a:off x="0" y="0"/>
            <a:ext cx="11796480" cy="11796480"/>
          </a:xfrm>
          <a:prstGeom prst="rect">
            <a:avLst/>
          </a:prstGeom>
        </p:spPr>
        <p:txBody>
          <a:bodyPr lIns="90000" tIns="45000" rIns="90000" bIns="45000"/>
          <a:lstStyle/>
          <a:p>
            <a:pPr>
              <a:lnSpc>
                <a:spcPct val="100000"/>
              </a:lnSpc>
            </a:pPr>
            <a:fld id="{C161C1D1-A141-41A1-8121-0111B131A1E1}" type="slidenum">
              <a:rPr lang="en-IN">
                <a:solidFill>
                  <a:srgbClr val="000000"/>
                </a:solidFill>
                <a:latin typeface="+mn-lt"/>
                <a:ea typeface="+mn-ea"/>
              </a:rPr>
              <a:pPr>
                <a:lnSpc>
                  <a:spcPct val="100000"/>
                </a:lnSpc>
              </a:pPr>
              <a:t>13</a:t>
            </a:fld>
            <a:endParaRPr/>
          </a:p>
        </p:txBody>
      </p:sp>
    </p:spTree>
    <p:extLst>
      <p:ext uri="{BB962C8B-B14F-4D97-AF65-F5344CB8AC3E}">
        <p14:creationId xmlns:p14="http://schemas.microsoft.com/office/powerpoint/2010/main" val="22947138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 name="PlaceHolder 1"/>
          <p:cNvSpPr>
            <a:spLocks noGrp="1"/>
          </p:cNvSpPr>
          <p:nvPr>
            <p:ph type="body"/>
          </p:nvPr>
        </p:nvSpPr>
        <p:spPr>
          <a:xfrm>
            <a:off x="0" y="0"/>
            <a:ext cx="11796480" cy="11796480"/>
          </a:xfrm>
          <a:prstGeom prst="rect">
            <a:avLst/>
          </a:prstGeom>
        </p:spPr>
        <p:txBody>
          <a:bodyPr lIns="90000" tIns="45000" rIns="90000" bIns="45000"/>
          <a:lstStyle/>
          <a:p>
            <a:endParaRPr/>
          </a:p>
        </p:txBody>
      </p:sp>
      <p:sp>
        <p:nvSpPr>
          <p:cNvPr id="171" name="CustomShape 2"/>
          <p:cNvSpPr/>
          <p:nvPr/>
        </p:nvSpPr>
        <p:spPr>
          <a:xfrm>
            <a:off x="0" y="0"/>
            <a:ext cx="11796480" cy="11796480"/>
          </a:xfrm>
          <a:prstGeom prst="rect">
            <a:avLst/>
          </a:prstGeom>
        </p:spPr>
        <p:txBody>
          <a:bodyPr lIns="90000" tIns="45000" rIns="90000" bIns="45000"/>
          <a:lstStyle/>
          <a:p>
            <a:pPr>
              <a:lnSpc>
                <a:spcPct val="100000"/>
              </a:lnSpc>
            </a:pPr>
            <a:fld id="{C161C1D1-A141-41A1-8121-0111B131A1E1}" type="slidenum">
              <a:rPr lang="en-IN">
                <a:solidFill>
                  <a:srgbClr val="000000"/>
                </a:solidFill>
                <a:latin typeface="+mn-lt"/>
                <a:ea typeface="+mn-ea"/>
              </a:rPr>
              <a:pPr>
                <a:lnSpc>
                  <a:spcPct val="100000"/>
                </a:lnSpc>
              </a:pPr>
              <a:t>16</a:t>
            </a:fld>
            <a:endParaRPr/>
          </a:p>
        </p:txBody>
      </p:sp>
    </p:spTree>
    <p:extLst>
      <p:ext uri="{BB962C8B-B14F-4D97-AF65-F5344CB8AC3E}">
        <p14:creationId xmlns:p14="http://schemas.microsoft.com/office/powerpoint/2010/main" val="7191573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685800" y="2130480"/>
            <a:ext cx="7771680" cy="1469880"/>
          </a:xfrm>
          <a:prstGeom prst="rect">
            <a:avLst/>
          </a:prstGeom>
        </p:spPr>
        <p:txBody>
          <a:bodyPr wrap="none" lIns="0" tIns="0" rIns="0" bIns="0" anchor="ctr"/>
          <a:lstStyle/>
          <a:p>
            <a:pPr algn="ctr"/>
            <a:endParaRPr/>
          </a:p>
        </p:txBody>
      </p:sp>
      <p:sp>
        <p:nvSpPr>
          <p:cNvPr id="24" name="PlaceHolder 2"/>
          <p:cNvSpPr>
            <a:spLocks noGrp="1"/>
          </p:cNvSpPr>
          <p:nvPr>
            <p:ph type="body"/>
          </p:nvPr>
        </p:nvSpPr>
        <p:spPr>
          <a:xfrm>
            <a:off x="457200" y="1604520"/>
            <a:ext cx="8046360" cy="1896480"/>
          </a:xfrm>
          <a:prstGeom prst="rect">
            <a:avLst/>
          </a:prstGeom>
        </p:spPr>
        <p:txBody>
          <a:bodyPr wrap="none" lIns="0" tIns="0" rIns="0" bIns="0"/>
          <a:lstStyle/>
          <a:p>
            <a:endParaRPr/>
          </a:p>
        </p:txBody>
      </p:sp>
      <p:sp>
        <p:nvSpPr>
          <p:cNvPr id="25" name="PlaceHolder 3"/>
          <p:cNvSpPr>
            <a:spLocks noGrp="1"/>
          </p:cNvSpPr>
          <p:nvPr>
            <p:ph type="body"/>
          </p:nvPr>
        </p:nvSpPr>
        <p:spPr>
          <a:xfrm>
            <a:off x="457200" y="3681360"/>
            <a:ext cx="8046360" cy="1896480"/>
          </a:xfrm>
          <a:prstGeom prst="rect">
            <a:avLst/>
          </a:prstGeom>
        </p:spPr>
        <p:txBody>
          <a:bodyPr wrap="none" lIns="0" tIns="0" rIns="0" bIns="0"/>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685800" y="2130480"/>
            <a:ext cx="7771680" cy="1469880"/>
          </a:xfrm>
          <a:prstGeom prst="rect">
            <a:avLst/>
          </a:prstGeom>
        </p:spPr>
        <p:txBody>
          <a:bodyPr wrap="none" lIns="0" tIns="0" rIns="0" bIns="0" anchor="ctr"/>
          <a:lstStyle/>
          <a:p>
            <a:pPr algn="ctr"/>
            <a:endParaRPr/>
          </a:p>
        </p:txBody>
      </p:sp>
      <p:sp>
        <p:nvSpPr>
          <p:cNvPr id="27" name="PlaceHolder 2"/>
          <p:cNvSpPr>
            <a:spLocks noGrp="1"/>
          </p:cNvSpPr>
          <p:nvPr>
            <p:ph type="body"/>
          </p:nvPr>
        </p:nvSpPr>
        <p:spPr>
          <a:xfrm>
            <a:off x="457200" y="1604520"/>
            <a:ext cx="3926160" cy="1896480"/>
          </a:xfrm>
          <a:prstGeom prst="rect">
            <a:avLst/>
          </a:prstGeom>
        </p:spPr>
        <p:txBody>
          <a:bodyPr wrap="none" lIns="0" tIns="0" rIns="0" bIns="0"/>
          <a:lstStyle/>
          <a:p>
            <a:endParaRPr/>
          </a:p>
        </p:txBody>
      </p:sp>
      <p:sp>
        <p:nvSpPr>
          <p:cNvPr id="28" name="PlaceHolder 3"/>
          <p:cNvSpPr>
            <a:spLocks noGrp="1"/>
          </p:cNvSpPr>
          <p:nvPr>
            <p:ph type="body"/>
          </p:nvPr>
        </p:nvSpPr>
        <p:spPr>
          <a:xfrm>
            <a:off x="4579920" y="1604520"/>
            <a:ext cx="3926160" cy="1896480"/>
          </a:xfrm>
          <a:prstGeom prst="rect">
            <a:avLst/>
          </a:prstGeom>
        </p:spPr>
        <p:txBody>
          <a:bodyPr wrap="none" lIns="0" tIns="0" rIns="0" bIns="0"/>
          <a:lstStyle/>
          <a:p>
            <a:endParaRPr/>
          </a:p>
        </p:txBody>
      </p:sp>
      <p:sp>
        <p:nvSpPr>
          <p:cNvPr id="29" name="PlaceHolder 4"/>
          <p:cNvSpPr>
            <a:spLocks noGrp="1"/>
          </p:cNvSpPr>
          <p:nvPr>
            <p:ph type="body"/>
          </p:nvPr>
        </p:nvSpPr>
        <p:spPr>
          <a:xfrm>
            <a:off x="4579920" y="3681360"/>
            <a:ext cx="3926160" cy="1896480"/>
          </a:xfrm>
          <a:prstGeom prst="rect">
            <a:avLst/>
          </a:prstGeom>
        </p:spPr>
        <p:txBody>
          <a:bodyPr wrap="none" lIns="0" tIns="0" rIns="0" bIns="0"/>
          <a:lstStyle/>
          <a:p>
            <a:endParaRPr/>
          </a:p>
        </p:txBody>
      </p:sp>
      <p:sp>
        <p:nvSpPr>
          <p:cNvPr id="30" name="PlaceHolder 5"/>
          <p:cNvSpPr>
            <a:spLocks noGrp="1"/>
          </p:cNvSpPr>
          <p:nvPr>
            <p:ph type="body"/>
          </p:nvPr>
        </p:nvSpPr>
        <p:spPr>
          <a:xfrm>
            <a:off x="457200" y="3681360"/>
            <a:ext cx="3926160" cy="1896480"/>
          </a:xfrm>
          <a:prstGeom prst="rect">
            <a:avLst/>
          </a:prstGeom>
        </p:spPr>
        <p:txBody>
          <a:bodyPr wrap="none" lIns="0" tIns="0" rIns="0" bIns="0"/>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685800" y="2130480"/>
            <a:ext cx="7771680" cy="1469880"/>
          </a:xfrm>
          <a:prstGeom prst="rect">
            <a:avLst/>
          </a:prstGeom>
        </p:spPr>
        <p:txBody>
          <a:bodyPr wrap="none" lIns="0" tIns="0" rIns="0" bIns="0" anchor="ctr"/>
          <a:lstStyle/>
          <a:p>
            <a:pPr algn="ctr"/>
            <a:endParaRPr/>
          </a:p>
        </p:txBody>
      </p:sp>
      <p:sp>
        <p:nvSpPr>
          <p:cNvPr id="32" name="PlaceHolder 2"/>
          <p:cNvSpPr>
            <a:spLocks noGrp="1"/>
          </p:cNvSpPr>
          <p:nvPr>
            <p:ph type="body"/>
          </p:nvPr>
        </p:nvSpPr>
        <p:spPr>
          <a:xfrm>
            <a:off x="457200" y="1604520"/>
            <a:ext cx="3926160" cy="1896480"/>
          </a:xfrm>
          <a:prstGeom prst="rect">
            <a:avLst/>
          </a:prstGeom>
        </p:spPr>
        <p:txBody>
          <a:bodyPr wrap="none" lIns="0" tIns="0" rIns="0" bIns="0"/>
          <a:lstStyle/>
          <a:p>
            <a:endParaRPr/>
          </a:p>
        </p:txBody>
      </p:sp>
      <p:sp>
        <p:nvSpPr>
          <p:cNvPr id="33" name="PlaceHolder 3"/>
          <p:cNvSpPr>
            <a:spLocks noGrp="1"/>
          </p:cNvSpPr>
          <p:nvPr>
            <p:ph type="body"/>
          </p:nvPr>
        </p:nvSpPr>
        <p:spPr>
          <a:xfrm>
            <a:off x="4579920" y="1604520"/>
            <a:ext cx="3926160" cy="1896480"/>
          </a:xfrm>
          <a:prstGeom prst="rect">
            <a:avLst/>
          </a:prstGeom>
        </p:spPr>
        <p:txBody>
          <a:bodyPr wrap="none" lIns="0" tIns="0" rIns="0" bIns="0"/>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 name="PlaceHolder 1"/>
          <p:cNvSpPr>
            <a:spLocks noGrp="1"/>
          </p:cNvSpPr>
          <p:nvPr>
            <p:ph type="title"/>
          </p:nvPr>
        </p:nvSpPr>
        <p:spPr>
          <a:xfrm>
            <a:off x="685800" y="2130480"/>
            <a:ext cx="7771680" cy="1469880"/>
          </a:xfrm>
          <a:prstGeom prst="rect">
            <a:avLst/>
          </a:prstGeom>
        </p:spPr>
        <p:txBody>
          <a:bodyPr wrap="none" lIns="0" tIns="0" rIns="0" bIns="0" anchor="ctr"/>
          <a:lstStyle/>
          <a:p>
            <a:pPr algn="ctr"/>
            <a:endParaRPr/>
          </a:p>
        </p:txBody>
      </p:sp>
      <p:sp>
        <p:nvSpPr>
          <p:cNvPr id="3" name="PlaceHolder 2"/>
          <p:cNvSpPr>
            <a:spLocks noGrp="1"/>
          </p:cNvSpPr>
          <p:nvPr>
            <p:ph type="subTitle"/>
          </p:nvPr>
        </p:nvSpPr>
        <p:spPr>
          <a:xfrm>
            <a:off x="457200" y="1604520"/>
            <a:ext cx="8046360" cy="3977280"/>
          </a:xfrm>
          <a:prstGeom prst="rect">
            <a:avLst/>
          </a:prstGeom>
        </p:spPr>
        <p:txBody>
          <a:bodyPr wrap="none" lIns="0" tIns="0" rIns="0" bIns="0" anchor="ctr"/>
          <a:lstStyle/>
          <a:p>
            <a:pPr algn="ct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 name="PlaceHolder 1"/>
          <p:cNvSpPr>
            <a:spLocks noGrp="1"/>
          </p:cNvSpPr>
          <p:nvPr>
            <p:ph type="title"/>
          </p:nvPr>
        </p:nvSpPr>
        <p:spPr>
          <a:xfrm>
            <a:off x="685800" y="2130480"/>
            <a:ext cx="7771680" cy="1469880"/>
          </a:xfrm>
          <a:prstGeom prst="rect">
            <a:avLst/>
          </a:prstGeom>
        </p:spPr>
        <p:txBody>
          <a:bodyPr wrap="none" lIns="0" tIns="0" rIns="0" bIns="0" anchor="ctr"/>
          <a:lstStyle/>
          <a:p>
            <a:pPr algn="ctr"/>
            <a:endParaRPr/>
          </a:p>
        </p:txBody>
      </p:sp>
      <p:sp>
        <p:nvSpPr>
          <p:cNvPr id="5" name="PlaceHolder 2"/>
          <p:cNvSpPr>
            <a:spLocks noGrp="1"/>
          </p:cNvSpPr>
          <p:nvPr>
            <p:ph type="body"/>
          </p:nvPr>
        </p:nvSpPr>
        <p:spPr>
          <a:xfrm>
            <a:off x="457200" y="1604520"/>
            <a:ext cx="8046360" cy="3976920"/>
          </a:xfrm>
          <a:prstGeom prst="rect">
            <a:avLst/>
          </a:prstGeom>
        </p:spPr>
        <p:txBody>
          <a:bodyPr wrap="none" lIns="0" tIns="0" rIns="0" bIns="0"/>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685800" y="2130480"/>
            <a:ext cx="7771680" cy="1469880"/>
          </a:xfrm>
          <a:prstGeom prst="rect">
            <a:avLst/>
          </a:prstGeom>
        </p:spPr>
        <p:txBody>
          <a:bodyPr wrap="none" lIns="0" tIns="0" rIns="0" bIns="0" anchor="ctr"/>
          <a:lstStyle/>
          <a:p>
            <a:pPr algn="ctr"/>
            <a:endParaRPr/>
          </a:p>
        </p:txBody>
      </p:sp>
      <p:sp>
        <p:nvSpPr>
          <p:cNvPr id="7" name="PlaceHolder 2"/>
          <p:cNvSpPr>
            <a:spLocks noGrp="1"/>
          </p:cNvSpPr>
          <p:nvPr>
            <p:ph type="body"/>
          </p:nvPr>
        </p:nvSpPr>
        <p:spPr>
          <a:xfrm>
            <a:off x="457200" y="1604520"/>
            <a:ext cx="3926160" cy="3976920"/>
          </a:xfrm>
          <a:prstGeom prst="rect">
            <a:avLst/>
          </a:prstGeom>
        </p:spPr>
        <p:txBody>
          <a:bodyPr wrap="none" lIns="0" tIns="0" rIns="0" bIns="0"/>
          <a:lstStyle/>
          <a:p>
            <a:endParaRPr/>
          </a:p>
        </p:txBody>
      </p:sp>
      <p:sp>
        <p:nvSpPr>
          <p:cNvPr id="8" name="PlaceHolder 3"/>
          <p:cNvSpPr>
            <a:spLocks noGrp="1"/>
          </p:cNvSpPr>
          <p:nvPr>
            <p:ph type="body"/>
          </p:nvPr>
        </p:nvSpPr>
        <p:spPr>
          <a:xfrm>
            <a:off x="4579920" y="1604520"/>
            <a:ext cx="3926160" cy="3976920"/>
          </a:xfrm>
          <a:prstGeom prst="rect">
            <a:avLst/>
          </a:prstGeom>
        </p:spPr>
        <p:txBody>
          <a:bodyPr wrap="none" lIns="0" tIns="0" rIns="0" bIns="0"/>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PlaceHolder 1"/>
          <p:cNvSpPr>
            <a:spLocks noGrp="1"/>
          </p:cNvSpPr>
          <p:nvPr>
            <p:ph type="title"/>
          </p:nvPr>
        </p:nvSpPr>
        <p:spPr>
          <a:xfrm>
            <a:off x="685800" y="2130480"/>
            <a:ext cx="7771680" cy="1469880"/>
          </a:xfrm>
          <a:prstGeom prst="rect">
            <a:avLst/>
          </a:prstGeom>
        </p:spPr>
        <p:txBody>
          <a:bodyPr wrap="none" lIns="0" tIns="0" rIns="0" bIns="0" anchor="ctr"/>
          <a:lstStyle/>
          <a:p>
            <a:pPr algn="ct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0" name="PlaceHolder 1"/>
          <p:cNvSpPr>
            <a:spLocks noGrp="1"/>
          </p:cNvSpPr>
          <p:nvPr>
            <p:ph type="subTitle"/>
          </p:nvPr>
        </p:nvSpPr>
        <p:spPr>
          <a:xfrm>
            <a:off x="685800" y="2130480"/>
            <a:ext cx="7771680" cy="3450960"/>
          </a:xfrm>
          <a:prstGeom prst="rect">
            <a:avLst/>
          </a:prstGeom>
        </p:spPr>
        <p:txBody>
          <a:bodyPr wrap="none" lIns="0" tIns="0" rIns="0" bIns="0" anchor="ctr"/>
          <a:lstStyle/>
          <a:p>
            <a:pPr algn="ct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685800" y="2130480"/>
            <a:ext cx="7771680" cy="1469880"/>
          </a:xfrm>
          <a:prstGeom prst="rect">
            <a:avLst/>
          </a:prstGeom>
        </p:spPr>
        <p:txBody>
          <a:bodyPr wrap="none" lIns="0" tIns="0" rIns="0" bIns="0" anchor="ctr"/>
          <a:lstStyle/>
          <a:p>
            <a:pPr algn="ctr"/>
            <a:endParaRPr/>
          </a:p>
        </p:txBody>
      </p:sp>
      <p:sp>
        <p:nvSpPr>
          <p:cNvPr id="12" name="PlaceHolder 2"/>
          <p:cNvSpPr>
            <a:spLocks noGrp="1"/>
          </p:cNvSpPr>
          <p:nvPr>
            <p:ph type="body"/>
          </p:nvPr>
        </p:nvSpPr>
        <p:spPr>
          <a:xfrm>
            <a:off x="457200" y="1604520"/>
            <a:ext cx="3926160" cy="1896480"/>
          </a:xfrm>
          <a:prstGeom prst="rect">
            <a:avLst/>
          </a:prstGeom>
        </p:spPr>
        <p:txBody>
          <a:bodyPr wrap="none" lIns="0" tIns="0" rIns="0" bIns="0"/>
          <a:lstStyle/>
          <a:p>
            <a:endParaRPr/>
          </a:p>
        </p:txBody>
      </p:sp>
      <p:sp>
        <p:nvSpPr>
          <p:cNvPr id="13" name="PlaceHolder 3"/>
          <p:cNvSpPr>
            <a:spLocks noGrp="1"/>
          </p:cNvSpPr>
          <p:nvPr>
            <p:ph type="body"/>
          </p:nvPr>
        </p:nvSpPr>
        <p:spPr>
          <a:xfrm>
            <a:off x="457200" y="3681360"/>
            <a:ext cx="3926160" cy="1896480"/>
          </a:xfrm>
          <a:prstGeom prst="rect">
            <a:avLst/>
          </a:prstGeom>
        </p:spPr>
        <p:txBody>
          <a:bodyPr wrap="none" lIns="0" tIns="0" rIns="0" bIns="0"/>
          <a:lstStyle/>
          <a:p>
            <a:endParaRPr/>
          </a:p>
        </p:txBody>
      </p:sp>
      <p:sp>
        <p:nvSpPr>
          <p:cNvPr id="14" name="PlaceHolder 4"/>
          <p:cNvSpPr>
            <a:spLocks noGrp="1"/>
          </p:cNvSpPr>
          <p:nvPr>
            <p:ph type="body"/>
          </p:nvPr>
        </p:nvSpPr>
        <p:spPr>
          <a:xfrm>
            <a:off x="4579920" y="1604520"/>
            <a:ext cx="3926160" cy="3976920"/>
          </a:xfrm>
          <a:prstGeom prst="rect">
            <a:avLst/>
          </a:prstGeom>
        </p:spPr>
        <p:txBody>
          <a:bodyPr wrap="none" lIns="0" tIns="0" rIns="0" bIns="0"/>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685800" y="2130480"/>
            <a:ext cx="7771680" cy="1469880"/>
          </a:xfrm>
          <a:prstGeom prst="rect">
            <a:avLst/>
          </a:prstGeom>
        </p:spPr>
        <p:txBody>
          <a:bodyPr wrap="none" lIns="0" tIns="0" rIns="0" bIns="0" anchor="ctr"/>
          <a:lstStyle/>
          <a:p>
            <a:pPr algn="ctr"/>
            <a:endParaRPr/>
          </a:p>
        </p:txBody>
      </p:sp>
      <p:sp>
        <p:nvSpPr>
          <p:cNvPr id="16" name="PlaceHolder 2"/>
          <p:cNvSpPr>
            <a:spLocks noGrp="1"/>
          </p:cNvSpPr>
          <p:nvPr>
            <p:ph type="body"/>
          </p:nvPr>
        </p:nvSpPr>
        <p:spPr>
          <a:xfrm>
            <a:off x="457200" y="1604520"/>
            <a:ext cx="3926160" cy="3976920"/>
          </a:xfrm>
          <a:prstGeom prst="rect">
            <a:avLst/>
          </a:prstGeom>
        </p:spPr>
        <p:txBody>
          <a:bodyPr wrap="none" lIns="0" tIns="0" rIns="0" bIns="0"/>
          <a:lstStyle/>
          <a:p>
            <a:endParaRPr/>
          </a:p>
        </p:txBody>
      </p:sp>
      <p:sp>
        <p:nvSpPr>
          <p:cNvPr id="17" name="PlaceHolder 3"/>
          <p:cNvSpPr>
            <a:spLocks noGrp="1"/>
          </p:cNvSpPr>
          <p:nvPr>
            <p:ph type="body"/>
          </p:nvPr>
        </p:nvSpPr>
        <p:spPr>
          <a:xfrm>
            <a:off x="4579920" y="1604520"/>
            <a:ext cx="3926160" cy="1896480"/>
          </a:xfrm>
          <a:prstGeom prst="rect">
            <a:avLst/>
          </a:prstGeom>
        </p:spPr>
        <p:txBody>
          <a:bodyPr wrap="none" lIns="0" tIns="0" rIns="0" bIns="0"/>
          <a:lstStyle/>
          <a:p>
            <a:endParaRPr/>
          </a:p>
        </p:txBody>
      </p:sp>
      <p:sp>
        <p:nvSpPr>
          <p:cNvPr id="18" name="PlaceHolder 4"/>
          <p:cNvSpPr>
            <a:spLocks noGrp="1"/>
          </p:cNvSpPr>
          <p:nvPr>
            <p:ph type="body"/>
          </p:nvPr>
        </p:nvSpPr>
        <p:spPr>
          <a:xfrm>
            <a:off x="4579920" y="3681360"/>
            <a:ext cx="3926160" cy="1896480"/>
          </a:xfrm>
          <a:prstGeom prst="rect">
            <a:avLst/>
          </a:prstGeom>
        </p:spPr>
        <p:txBody>
          <a:bodyPr wrap="none" lIns="0" tIns="0" rIns="0" bIns="0"/>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685800" y="2130480"/>
            <a:ext cx="7771680" cy="1469880"/>
          </a:xfrm>
          <a:prstGeom prst="rect">
            <a:avLst/>
          </a:prstGeom>
        </p:spPr>
        <p:txBody>
          <a:bodyPr wrap="none" lIns="0" tIns="0" rIns="0" bIns="0" anchor="ctr"/>
          <a:lstStyle/>
          <a:p>
            <a:pPr algn="ctr"/>
            <a:endParaRPr/>
          </a:p>
        </p:txBody>
      </p:sp>
      <p:sp>
        <p:nvSpPr>
          <p:cNvPr id="20" name="PlaceHolder 2"/>
          <p:cNvSpPr>
            <a:spLocks noGrp="1"/>
          </p:cNvSpPr>
          <p:nvPr>
            <p:ph type="body"/>
          </p:nvPr>
        </p:nvSpPr>
        <p:spPr>
          <a:xfrm>
            <a:off x="457200" y="1604520"/>
            <a:ext cx="3926160" cy="1896480"/>
          </a:xfrm>
          <a:prstGeom prst="rect">
            <a:avLst/>
          </a:prstGeom>
        </p:spPr>
        <p:txBody>
          <a:bodyPr wrap="none" lIns="0" tIns="0" rIns="0" bIns="0"/>
          <a:lstStyle/>
          <a:p>
            <a:endParaRPr/>
          </a:p>
        </p:txBody>
      </p:sp>
      <p:sp>
        <p:nvSpPr>
          <p:cNvPr id="21" name="PlaceHolder 3"/>
          <p:cNvSpPr>
            <a:spLocks noGrp="1"/>
          </p:cNvSpPr>
          <p:nvPr>
            <p:ph type="body"/>
          </p:nvPr>
        </p:nvSpPr>
        <p:spPr>
          <a:xfrm>
            <a:off x="4579920" y="1604520"/>
            <a:ext cx="3926160" cy="1896480"/>
          </a:xfrm>
          <a:prstGeom prst="rect">
            <a:avLst/>
          </a:prstGeom>
        </p:spPr>
        <p:txBody>
          <a:bodyPr wrap="none" lIns="0" tIns="0" rIns="0" bIns="0"/>
          <a:lstStyle/>
          <a:p>
            <a:endParaRPr/>
          </a:p>
        </p:txBody>
      </p:sp>
      <p:sp>
        <p:nvSpPr>
          <p:cNvPr id="22" name="PlaceHolder 4"/>
          <p:cNvSpPr>
            <a:spLocks noGrp="1"/>
          </p:cNvSpPr>
          <p:nvPr>
            <p:ph type="body"/>
          </p:nvPr>
        </p:nvSpPr>
        <p:spPr>
          <a:xfrm>
            <a:off x="457200" y="3681360"/>
            <a:ext cx="8045640" cy="1896480"/>
          </a:xfrm>
          <a:prstGeom prst="rect">
            <a:avLst/>
          </a:prstGeom>
        </p:spPr>
        <p:txBody>
          <a:bodyPr wrap="none" lIns="0" tIns="0" rIns="0" bIns="0"/>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PlaceHolder 1"/>
          <p:cNvSpPr>
            <a:spLocks noGrp="1"/>
          </p:cNvSpPr>
          <p:nvPr>
            <p:ph type="title"/>
          </p:nvPr>
        </p:nvSpPr>
        <p:spPr>
          <a:xfrm>
            <a:off x="685800" y="2130480"/>
            <a:ext cx="7771680" cy="1469520"/>
          </a:xfrm>
          <a:prstGeom prst="rect">
            <a:avLst/>
          </a:prstGeom>
        </p:spPr>
        <p:txBody>
          <a:bodyPr wrap="none" lIns="0" tIns="0" rIns="0" bIns="0" anchor="ctr"/>
          <a:lstStyle/>
          <a:p>
            <a:r>
              <a:rPr lang="en-IN"/>
              <a:t>Click to edit the title text format</a:t>
            </a:r>
            <a:endParaRPr/>
          </a:p>
        </p:txBody>
      </p:sp>
      <p:sp>
        <p:nvSpPr>
          <p:cNvPr id="3" name="PlaceHolder 2"/>
          <p:cNvSpPr>
            <a:spLocks noGrp="1"/>
          </p:cNvSpPr>
          <p:nvPr>
            <p:ph type="body"/>
          </p:nvPr>
        </p:nvSpPr>
        <p:spPr>
          <a:xfrm>
            <a:off x="457200" y="1604520"/>
            <a:ext cx="8046360" cy="3976920"/>
          </a:xfrm>
          <a:prstGeom prst="rect">
            <a:avLst/>
          </a:prstGeom>
        </p:spPr>
        <p:txBody>
          <a:bodyPr wrap="none" lIns="0" tIns="0" rIns="0" bIns="0"/>
          <a:lstStyle/>
          <a:p>
            <a:pPr>
              <a:buSzPct val="45000"/>
              <a:buFont typeface="StarSymbol"/>
              <a:buChar char=""/>
            </a:pPr>
            <a:r>
              <a:rPr lang="en-IN"/>
              <a:t>Click to edit the outline text format</a:t>
            </a:r>
            <a:endParaRPr/>
          </a:p>
          <a:p>
            <a:pPr lvl="1">
              <a:buSzPct val="75000"/>
              <a:buFont typeface="StarSymbol"/>
              <a:buChar char=""/>
            </a:pPr>
            <a:r>
              <a:rPr lang="en-IN"/>
              <a:t>Second Outline Level</a:t>
            </a:r>
            <a:endParaRPr/>
          </a:p>
          <a:p>
            <a:pPr lvl="2">
              <a:buSzPct val="45000"/>
              <a:buFont typeface="StarSymbol"/>
              <a:buChar char=""/>
            </a:pPr>
            <a:r>
              <a:rPr lang="en-IN"/>
              <a:t>Third Outline Level</a:t>
            </a:r>
            <a:endParaRPr/>
          </a:p>
          <a:p>
            <a:pPr lvl="3">
              <a:buSzPct val="75000"/>
              <a:buFont typeface="StarSymbol"/>
              <a:buChar char=""/>
            </a:pPr>
            <a:r>
              <a:rPr lang="en-IN"/>
              <a:t>Fourth Outline Level</a:t>
            </a:r>
            <a:endParaRPr/>
          </a:p>
          <a:p>
            <a:pPr lvl="4">
              <a:buSzPct val="45000"/>
              <a:buFont typeface="StarSymbol"/>
              <a:buChar char=""/>
            </a:pPr>
            <a:r>
              <a:rPr lang="en-IN"/>
              <a:t>Fifth Outline Level</a:t>
            </a:r>
            <a:endParaRPr/>
          </a:p>
          <a:p>
            <a:pPr lvl="5">
              <a:buSzPct val="45000"/>
              <a:buFont typeface="StarSymbol"/>
              <a:buChar char=""/>
            </a:pPr>
            <a:r>
              <a:rPr lang="en-IN"/>
              <a:t>Sixth Outline Level</a:t>
            </a:r>
            <a:endParaRPr/>
          </a:p>
          <a:p>
            <a:pPr lvl="6">
              <a:buSzPct val="45000"/>
              <a:buFont typeface="StarSymbol"/>
              <a:buChar char=""/>
            </a:pPr>
            <a:r>
              <a:rPr lang="en-IN"/>
              <a:t>Seventh Outline Level</a:t>
            </a:r>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p:bodyStyle/>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hyperlink" Target="https://www.bharatagri.com/" TargetMode="External"/><Relationship Id="rId2" Type="http://schemas.openxmlformats.org/officeDocument/2006/relationships/hyperlink" Target="https://www.downtoearth.org.in/blog/agriculture/state-of-india-s-environment-why-farmers-kill-themselves-75648" TargetMode="External"/><Relationship Id="rId1" Type="http://schemas.openxmlformats.org/officeDocument/2006/relationships/slideLayout" Target="../slideLayouts/slideLayout1.xml"/><Relationship Id="rId5" Type="http://schemas.openxmlformats.org/officeDocument/2006/relationships/hyperlink" Target="https://play.google.com/store/apps/details?id=com.saiuniversalbookstore.vyavasayam&amp;hl=en_IN&amp;gl=US" TargetMode="External"/><Relationship Id="rId4" Type="http://schemas.openxmlformats.org/officeDocument/2006/relationships/hyperlink" Target="https://play.google.com/store/apps/details?id=com.aci.idss&amp;hl=en_IN&amp;gl=US"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1905000"/>
            <a:ext cx="9144000" cy="707886"/>
          </a:xfrm>
          <a:prstGeom prst="rect">
            <a:avLst/>
          </a:prstGeom>
          <a:noFill/>
        </p:spPr>
        <p:txBody>
          <a:bodyPr wrap="square" rtlCol="0">
            <a:spAutoFit/>
          </a:bodyPr>
          <a:lstStyle/>
          <a:p>
            <a:pPr algn="ctr"/>
            <a:r>
              <a:rPr lang="en-US" sz="4000" b="1" dirty="0">
                <a:ln w="1905"/>
                <a:effectLst>
                  <a:innerShdw blurRad="69850" dist="43180" dir="5400000">
                    <a:srgbClr val="000000">
                      <a:alpha val="65000"/>
                    </a:srgbClr>
                  </a:innerShdw>
                </a:effectLst>
              </a:rPr>
              <a:t>HEALTHY CROP</a:t>
            </a:r>
          </a:p>
        </p:txBody>
      </p:sp>
      <p:graphicFrame>
        <p:nvGraphicFramePr>
          <p:cNvPr id="5" name="Table 4"/>
          <p:cNvGraphicFramePr>
            <a:graphicFrameLocks noGrp="1"/>
          </p:cNvGraphicFramePr>
          <p:nvPr/>
        </p:nvGraphicFramePr>
        <p:xfrm>
          <a:off x="1524000" y="228600"/>
          <a:ext cx="6096000" cy="1255998"/>
        </p:xfrm>
        <a:graphic>
          <a:graphicData uri="http://schemas.openxmlformats.org/drawingml/2006/table">
            <a:tbl>
              <a:tblPr>
                <a:tableStyleId>{2D5ABB26-0587-4C30-8999-92F81FD0307C}</a:tableStyleId>
              </a:tblPr>
              <a:tblGrid>
                <a:gridCol w="6096000">
                  <a:extLst>
                    <a:ext uri="{9D8B030D-6E8A-4147-A177-3AD203B41FA5}">
                      <a16:colId xmlns:a16="http://schemas.microsoft.com/office/drawing/2014/main" val="20000"/>
                    </a:ext>
                  </a:extLst>
                </a:gridCol>
              </a:tblGrid>
              <a:tr h="80953">
                <a:tc>
                  <a:txBody>
                    <a:bodyPr/>
                    <a:lstStyle/>
                    <a:p>
                      <a:pPr algn="ctr" rtl="0" fontAlgn="b"/>
                      <a:r>
                        <a:rPr lang="en-US" sz="2000" dirty="0">
                          <a:solidFill>
                            <a:srgbClr val="002060"/>
                          </a:solidFill>
                        </a:rPr>
                        <a:t>CMR COLLEGE OF ENGINEERING &amp; TECHNOLOGY</a:t>
                      </a:r>
                      <a:endParaRPr lang="en-US" sz="2000" b="1" dirty="0">
                        <a:solidFill>
                          <a:srgbClr val="002060"/>
                        </a:solidFill>
                        <a:latin typeface="Calibri"/>
                      </a:endParaRPr>
                    </a:p>
                  </a:txBody>
                  <a:tcPr marL="9199" marR="9199" marT="6133" marB="6133" anchor="b"/>
                </a:tc>
                <a:extLst>
                  <a:ext uri="{0D108BD9-81ED-4DB2-BD59-A6C34878D82A}">
                    <a16:rowId xmlns:a16="http://schemas.microsoft.com/office/drawing/2014/main" val="10000"/>
                  </a:ext>
                </a:extLst>
              </a:tr>
              <a:tr h="80953">
                <a:tc>
                  <a:txBody>
                    <a:bodyPr/>
                    <a:lstStyle/>
                    <a:p>
                      <a:pPr algn="ctr" rtl="0" fontAlgn="b"/>
                      <a:r>
                        <a:rPr lang="en-US" sz="2000" dirty="0" err="1">
                          <a:solidFill>
                            <a:srgbClr val="002060"/>
                          </a:solidFill>
                        </a:rPr>
                        <a:t>Kandlakoya</a:t>
                      </a:r>
                      <a:r>
                        <a:rPr lang="en-US" sz="2000" dirty="0">
                          <a:solidFill>
                            <a:srgbClr val="002060"/>
                          </a:solidFill>
                        </a:rPr>
                        <a:t>, </a:t>
                      </a:r>
                      <a:r>
                        <a:rPr lang="en-US" sz="2000" dirty="0" err="1">
                          <a:solidFill>
                            <a:srgbClr val="002060"/>
                          </a:solidFill>
                        </a:rPr>
                        <a:t>Medchal</a:t>
                      </a:r>
                      <a:r>
                        <a:rPr lang="en-US" sz="2000" dirty="0">
                          <a:solidFill>
                            <a:srgbClr val="002060"/>
                          </a:solidFill>
                        </a:rPr>
                        <a:t>, Hyderabad - 501401</a:t>
                      </a:r>
                      <a:endParaRPr lang="en-US" sz="2000" b="1" dirty="0">
                        <a:solidFill>
                          <a:srgbClr val="002060"/>
                        </a:solidFill>
                        <a:latin typeface="Times New Roman"/>
                      </a:endParaRPr>
                    </a:p>
                  </a:txBody>
                  <a:tcPr marL="9199" marR="9199" marT="6133" marB="6133" anchor="b"/>
                </a:tc>
                <a:extLst>
                  <a:ext uri="{0D108BD9-81ED-4DB2-BD59-A6C34878D82A}">
                    <a16:rowId xmlns:a16="http://schemas.microsoft.com/office/drawing/2014/main" val="10001"/>
                  </a:ext>
                </a:extLst>
              </a:tr>
              <a:tr h="80953">
                <a:tc>
                  <a:txBody>
                    <a:bodyPr/>
                    <a:lstStyle/>
                    <a:p>
                      <a:pPr algn="ctr" rtl="0" fontAlgn="b"/>
                      <a:r>
                        <a:rPr lang="en-US" sz="2000" dirty="0">
                          <a:solidFill>
                            <a:srgbClr val="002060"/>
                          </a:solidFill>
                        </a:rPr>
                        <a:t>Department of Computer Science and Engineering</a:t>
                      </a:r>
                      <a:endParaRPr lang="en-US" sz="2000" b="1" dirty="0">
                        <a:solidFill>
                          <a:srgbClr val="002060"/>
                        </a:solidFill>
                        <a:latin typeface="Times New Roman"/>
                      </a:endParaRPr>
                    </a:p>
                  </a:txBody>
                  <a:tcPr marL="9199" marR="9199" marT="6133" marB="6133" anchor="b"/>
                </a:tc>
                <a:extLst>
                  <a:ext uri="{0D108BD9-81ED-4DB2-BD59-A6C34878D82A}">
                    <a16:rowId xmlns:a16="http://schemas.microsoft.com/office/drawing/2014/main" val="10002"/>
                  </a:ext>
                </a:extLst>
              </a:tr>
            </a:tbl>
          </a:graphicData>
        </a:graphic>
      </p:graphicFrame>
      <p:sp>
        <p:nvSpPr>
          <p:cNvPr id="30722" name="AutoShape 2" descr="data:image/png;base64,iVBORw0KGgoAAAANSUhEUgAAAEwAAABNCAYAAAAMy4KOAAAAAXNSR0IArs4c6QAAIABJREFUeF7tvAezG1eW5/lLB48H4HnDRyuKIiWR8iVHUa5LrlS+a6Z7tmNntmc+205P9O5GlXyVRIqkbMmXRO+e9wYeSL9xTiZIVmxsxHyAASP1BCCRee//HvM/5qYRx3HM/3r9TyNgCGDR/+f0GPmHHvIa/DX0nYGBwhzL/4FhJH/ls+RzOUdP1FcUh0RxhGEZmKZFLF9EoR4mAQYRxB74fXB7yXd2Bpws2Dk9QsNBzo707gaWARYhRhySrLlJjJXedDDOuyYmpxgxhg54MLfo7+aZfConyLWM9P/1B3ohR38ax3GQ4nFH1ORCIbExgDL5xlCADEEIYhNB2pR/A8CiZK4yflNua8oAYvwwICTAtA0sO6MDiUIfM+hjRy4mLoQt4vY2UWOL2HMx8yXM0jAUh6EwjGcVcSOHAAvDMMmYMVl8rMgjFtBwiMgQx5YupJkOc7DuMiaFwJSFi4mNAOR3OscEOJllhCyoTaSLI9dKFxgoyTUFsFDRT+VIsYmIDRnEHQlLoUrXVyTMVGDkczOBUVc6jtLVlYvrlVIJE9kQsRAJE0kMPczQxQ57GEGbuLuFt71Me2OJwO1RqAyTH5nEqk5hVKYIs1X8OIMXy2QMbCMBzI59nTiGTWw4xLJUcTIiESS9lwxCpTDCECkT0MwIDPndHW3S0xSoBDC9lgIoUENxIGGRXDRVIb2J/EuRv1tbB8Ak6A7U8rbmpSNLkFLRH6ipam8i4vJX7xb5mJGL5Teht0u4u0R79Qa7K3O4/S6lao3KxB5y4wewxw8QFycIjTxu7BCKBKk8BdgDlRY4DJVrTFXNRNKIBuOU1U2VzkiASwAT4JLPVfJT1RawkkMAS/DJDwCTFbgNWCpVcq/k0zuKOpAyBSuKE4lKfYbaIV1BMFQf7kLLsIhNmyhOzpKvzTjAiMRm7UBzFXf1GruLl9lauk6316ZQGmJkej/VvUfJ7TmGUZ0ltkp45PBjE6IIOw7IiLQYEVEcqK0UdbUMG0MtjoAmEpeuXrpWiZGVkQhgKWgpYANbeAcwAS1BIXsbMLE7inKi5wqV6usdw50oX2rEBawoWRkFKNX+mEAHIoAktxDbICucUXkII1n5GMuMMY0AU1SxvYa/NUd3+RKtlau0NxZx3Q5mJkd5dIba3qOU9j6ANX4P5EcJzSJ+7OiCidF3VFoELI8IX8djKmAZtT/ENob8FfVS26s2IjEWKl2DQ0BMDPzfgzUw/ncZfTFiA3s1AOUOVqm0DOwUMZGAJV5PxyBnir0LCGNPTDymIYAkKqA3j/NEUYFIAItjLCvEkvO8OuHuPN3Vq3SWLtBbv0HQWCcMXELTIluZYGj6XgUsM3UfVmUPcbZKYGSJIlG9CNsQLxsQ0SOkn1pNAcmB2MEko4dhqI9TnBKjLbZsoKapWopGp94xMSGJdKrnNECWQY0+gUw4Af/vABNxVruTfK4SLYskOqzGUyRMKINPEHbxgi5h3FdAbKUQ8kO5TRniCmFoqWRaZoAddTF7m3jr12ksXqC9dIFwZx7HbWAQEhkW5KvYI/vJTd2napkbO4g1NEVkldSDJVMSwES6OgSx3N9X1Y8jByPOYpPHtgpYRlYlTc1P6uXuLHgqZQpYaohSabsbMMuwBoAFiYQNDNkAHtX9u/R/4ElT6RHbEePiBh3a3V3a3R3coIVlB2SyJpmsjW3nyVgjZM1RDGTQYBlCKdrQWqG3fIXG/I90ly5iNpfIBR0c2yAybHy7iF+cwBq7h/zeByjPHCEzug+cIURGxWaBRxj36Hk7dNw6ftAnDEUSsmSsMvlMjUK2Rs4pYRmZxIvLz+62NmrTQjGsifEfSM1tJ5WcbxqyCCphfnLibcAGhvIuwAbSpQ5SJEskLNTBtvs7bNdX2a6v0OltY1geuaJNrpghlylSzE5QdKbI2SUc08YxQgy/SbizSGfhIs25H+kvXybTXqMQd8k7NrGVoRtnaDtVotp+CvsfpHrgAfKTByFbwYvB8/sEUR83bNPorlNvb9Bze0SB0I4ixdwo1fIUtdIkpVwNx8wnPC1hE7e1KeFHd2zZwJ4ntvw2ephGJgEsjry/B0yNZaKOd7/US8cxoRK+EMuO1XY0u5usbs2xsnGT3dYqAR2yeYO8AJYrUMyOUclPUS2OUsmVKVomhtvE31ygPXeZ1twFwtXr5LpblOiRdxxiK0srMKkbBfzaLKVDJxi+9ziFqYOE2RItv0ejVafTa9L1m9S76+y2Nun2+8SBTc6uUqvMMDlygPHaXiqFMTJmkTiylVxbQq7NO44s8ZyppN3FDu5Im0iYaIi+BoClEqVgCWgp30tRS7x5hBf6auRtR+7q0upvsbJ1g4W1q6zvzuMGDaxsSDZn4NgZsvYQQ/lxxoYmGa+MUsvmyfg9vLVFmjcu0Vu4irm1SLG3SzHuk3NssLK0A5MdI4dbnaF06AFq9x0nNzVLz7LZ6jbY2tmg3tqm4zXphk26bodu3yMOMxSzo4zV9jIzfpjJ4QNU8uM4RpEotAkDmZ1BxjZTL59OUB1YQo8GlOoOqboLsAgvlSWhAAkpVYZ7V2yo4imAxRGu76oLdzIxpuXT9rdY2b7B3OolVrZu0vV3wOpj2RLnCV/KUsrWGK9MMD0yxUS5SjkGd3WZxpWL+Mvz5JqblPsNCqFLxjQx7SzdyGLbzNGrTlI8eJTqkaNY4xPUY5+V+gYbO2vsNjZpe00iJyI0DfpuTBxmKeXHmRzZz96JI0zUDlLOjGFTVMcjFsg2LLKOiSVSlqpnon1ilwegDZxAYttMcomE+bGbGEGNCZPQQoyjgCegCW3Ri6mWikqKG/fA9IiMfgLYznXmVy6xvjuHFzexMj6R6eK7PczQpOgUKToFavkqM7UJZkpVwvVNNn/6EWNjnRGvR9ltYffaGEGI5eTwrTx1p0CzWCOz/yDlQ4fwKiXWenXWWhv0/BZ9v0mj3yK0ILKz+IH8T4FyfkLVcc/YYcYr+yk5Aph4a4c4tDQecMw05tS5D/jkgPWLZ0g5aSqAtjqtOI57US+JvQy5gLjOFLA0K6HOIA13hEpEhISGS0yfkC7tYJu13ZvMr15ibecWXtTAyonc+wR+VwFwsHAik7JTYnZ4mgPDkxhbDdZ/vIC1scVY4FPxuti9LvgBhpXBs3M0FLAhMvsOUDy0j27BYbG9wXp7ndDoEtCl5XYJbYdYvGpgJ4DlEsBEJcdK+yjaY1iUE06WklkNbe+y1Amn/P8HLDMArBm2NYA2Dck8iHYnoN0JCNOUTSphyrvoK2CR0aMX7rDWnFPAljeu0/F3FLBMLsY0feKgT9yX9E1IyS6yd3iGA8Mz2Ds9Ni9exVjdZMT1qHku+TDACCVXYtLBounkaZeGyB0QwGbpFi0W2qust1bxjZZKeC/0IFMCq4Tr2cRBjpJI2OgBZsYOM1rcR8EUwEqYMmmloCJlhjKJQcQkvE7E4W6V1ARCGgXlBirZjDpJ1kEBS4JXASyJk5WppsxMLihUwlNWHZsusdFXidruLDG/foWF1SvUO+vEVp9MwSCbjTFil8DtEvd9ClaB2doeBSzbCti9fJNgaZ1yu0vN8ykro9ZMF60wpm5l6VarFA4eoHBghnYhZqG5wlpzGd9oJFIskzQLhJTwvQwWRSqlSSZHDzE1cohaYQ85s4ZJAYMcZizs39G5DuyX2uvb4dwgT5basPSk/G0Ji1OVVHKmGS7MWP47cI+aB0oSfRICCVkkAcswhTi2abjrLG+JHbvCxu6iciMnF5PLG1iWj+91CfsueSPPzPAe9g/PUOxB+/oivbkVsrt1Kp5PzbTJWhnNPDSCkF3LwR0eoXjwANm9EzSzgQK23lzCp47pBMSmQRjlCIICxAVyTpVhoRSjBxmvHmAoN4ljVBQsIbQiZRoySTSRusGBIqqESVIhjXsSapqQ2YKqcxzHLSQGTKVIk38GluaUkoyQedtdyroLI5ZQSn7TwzCEkvTpRbtstBZYWLnCysYcze4WkemRycbYGYm+XPx+n6yZY6a2h721aaq+hbu4TvvGIvH6BkOeS82wKGYLRKZNI4yoWw7B6BiFAwewpoZpWB4LrWU2Wiv4UR07I/bOwvcsAi9L1qlRLU8yMbKXidEDDJdmyVsjmJQgFqMtKpnV2NKQLMpdweBAGZMsjOZe/o64FgahUQNh+lEiRZprEmInaeABYKKaEoRJ3CY0OSCOXeKwi2G6GHaAb3RodlZZ27zF8votdhsb9CUbYfqYGQiNEM91cYwcU9VJ9lQmGCFLvFmnc2sBf3mJYq/LEFDI5MHJ0AyhnclhTEyT3buPoFZihz4r7XV2Oht4UR0nE2FbJkEfIs+hXBxjfGSWidF9jNT2UsxP4BhVjLhAHGVAYsxBMG46tzMUaVx+m7IKQxDxUIuUgioKrRJWl7SMhvGxSpOm3+Ikq6lZ8kHaMpLzJIUTEId9Yr+tKmlkImLLxXO32dldZn1rkZ36Ou1eHTfqE1oRvhHjej62mWW0NMJkaZgJO0+206M7v0h/YY5su0khDik4ST6/E1v08yWcmf3Y03voFrJsBl02uju03F28qEnGCclYJvRjzNChNjTO5Ng+xkb2UhqaIuOMYIh0RXkFS4NyyZXJKpqWJO9STmGm0pRkJ5IUdRJ23gEsTVHXBx/HcpoY3TuHIZIl6RwBS2NOoQtiIT1wW6qOZGKwfaKgidfdotXeotXdpdtv0nY7tEKPVuDRc30drIRHtUyeyUyRahjgrS7TXbiJ09wh4/VwpBhg5+hLsFwZIb/3MExMs2uZrPW71P02bixxZBvb9MnbJnksCmaOanGY4eoU5fIkTn4U0x6CuAhhLk0BZhOwlIWnXEnuZ1kJgGaSaRUkBKzbnD+GwiCn30gFUaRLTrfTQ5OzEnj5HgRCC0QNJZUSEAY94n6TWLKmttg1nyhsE/pNoqinxNaL+nT8Pu04oh1B25VzRCFschGMZ3KM2xBsrtJduonZ2MLsNTHCCOwsgZ3HHJmifOgYjEyxGYSsdjp0JLOaFXPcx8KjYEu+3aQQW+StPLlMGSdTUbAMs4yh3rGAYRUw7DyGncOyJEeWgiQSakk4ZoMptQFLnY7YMAUtdQy3ARM5GaQ7ErAE3wAzBSuW0le/C16HyO3ieT3cXpOw1wQBTMCKPYKgo+keiSHzBUfFtBeHuE4WN5Oj40e4bkjkhsTdPsOOzXTBIdpdo7N8k6i+QdjaIZYFkjJbtkx2YpbK4RMYtQnWO33WW1082yRXymKaHmbcp2CGFMIQpx9geBFRYBKFonp5DKOAaRYxrSJmpoSZLWFlimTyRex8EcMR9bTTsl6iqrFlaz5uIGWyfvIqivYmXjLN94hmGQJYiBl7GH6fuNskaO4QtLaJu3XCbp1+c4decwu/11BbBilgkvWwIk3rFIp5sE1c08SqDuMMT+CZWYLQROKY0A0oORmGcw5Rc4vW6hy93VU6O+v4bh8nk6MwVKM8tY/y/qOYxWEa3T6Nbo/IFM8rVqJN5DfJBD3MVou41SbqeQReRBhIpjcLRg6sPIaVx3QKmE4RK1ekUBulNDqBUxzCzBYwMkVQZyPjzhGZWc25Sa5RLLcImXBEBayRsl0x8I4CJmy7pwAFu+v0t5Zwt5eJWhta4YnaOwSdHUKvBWFPvacQWmXEtomTy+Bkc4SmAGZhDCWAxbkypuTEnDKWnSdXKJPPZon7bdqbyzQ2l9jaWKLf61Aolhgbn6Q2vY/c6CymmcVtd+h22/h+j0jiyN4WkVsn43cxOy1otcELiIJYk4hJjTFDbGY1v4aVI7ZyCowzNExxZIp8bZxcZQy7PIKRr6hU45SIrLwWjwP1lonxrwwA2xYTBGQMOWJswwdJ8O2u0lu9SWPpKt21G8TNVRx3l0LcIScpZjnCPoYmmIxEvG0RZ1srO25k0MOka2cIcmWs4jCFoUkqw7MMjezBqU1AXvhRjNvYYmNtjoWlm3S7LarVKvv3H2B0ai+GhD0dl7hRx2vv0q2v09xeoF1fAm+HfOySC3wyfohmnNTzJV5PQJNiXGjaBIYjlUw8I4Nn5bAKw5TGZ6lOHSQ/tg97aBwKNchViOwSoZETw5SSLqgOqkabokkmZPWIsaWY0d+lv7VIa/k6zaVruJu3MNrrZP1dClGbXNwjg4sT++pPNJNkmoSGvLszSM+0FTT5K6uXKYySL89Qqs6QG92DMzKJUSoThi6t+gbr64v0e20qlQpjU1MUh0ZUJ/zNbXorS3Q3l1R13fYqsb9FwepTzhhkxc74IUYQac5OVEkLGVI4NjOEVobAdBS0Pg7twCCwSwrY2N77GJo6iFObxpBKe6aigXwgJkT1LVFJ4Yiqkltu4lUdKb+LhAll6O/S216mtXJDQetvzkFrDcfdUcDy9MkbPlkplyF1wWSQfiTzMwlNyR6IKti4UaiH4RSwsiNY2XGc4iTZ4RlyE3txxiexilm8oEezuY3v9Sjm8xTKZS2Z+fU23aVl2otzuFtLRJ0NDH8bJ96l6LgUHQsztoj8mCiUqlZMqN0MFoYl48gQmhl8w8LFphdbdHxTARua3MfYvvuozhwiU5vWtgScMrGopKm19UEJQNhcasOEvGscGWmHggiu4bXxW9v0thborN6ivXaL/vYCRnuDbNihZPgUTJ+sqaaRKArxwwg/kNSiqaGN1BZNYeGhSxR62E4eOzuCb9ZwzQrkRsiP7aG8Zx+5qXEo55MWhUgiihgj8PG26zQWV9lZWKC/tUrWbVA2uxSMFna4DcEusS9VK5NQcl0S8lgOpiNHBsNJ7JeHRS+EThDRDSxCu0CuMk51ej/DM/dQmtiHVRmH3BBYBTBzhCpdYmISp3i78t3VzKrET9INE0jJFVs8n9chbG/jbS3TXZ+ns34Lb3cFOjs4QYdc7Cm4pvY3RISqClLxMYl10FlV9TjoaWeOLattDdGNy3TjIlFuhOLkXkYOHKK0dwajWiTUOFVKcSb0erRX1ti6tcjuwiL+zgZ5v82w4zJk9ciEO8TeLr7n4kkLgZVX7yb3lvhSq+2WSJej6ugbNp6AYOXIlEcYGt+jR35khkxlHCM/BLaAlU0cBdIxJJwsUcncwOhLGK3FjVBixCDpg5GoQY1Hh7i1jbu5QndjXm1If3eFuL2LFXSxhFZIPkrDpiR1KQNVwCw74cxBDzvoIXW9gCKdqEDXKBGVRilP72f04EFKe6aIyg7dyNUiSy6bwXQ92ivr7C6t0VxaJdzZIttrUKFHxeyRj5vg1/F8D9fI4jslQiubcCjDVMcjKiWgxU5OOZiRK2IWhiiNTFGd2qte0irW0nxaDqShxRCPKoClJDa1YZkBD3O1vUXskDB7aSgST5lEVFIkxesStXcJm1u4u+t0NhZwt1eJug0it03gdogkEtD2gaRDRwYtVzCjgEzoIv7GMS0t9XtWhagwjD08SXF6D4WZaYxqjnbUYaO5ST/0qJRKGlOaXdEjj2C3hb+xhbe+jFHfJOc1KdIma0jWN6JvOPSMHJ5IlDid2MCLUKmKnTyZYoVCdYzi8DjZ2hiFkXFy1THMQkXZvzQCJB1Jwv4zGJaEUFLXSNP0coadBt+uUAMtOUlCLekP0t4JiS0NIbE+hmRN3Q5hr4Hb2CCobyQgtsXVN/DkO18I7CANZyh+Ei1k4oCCeGCxadkKcXEEhkawqiPY1SHCUoYmXTa7G6zsrNLzuhQKOSqFMsPZCiO5KoUwQ7DbxltZxV9fwWzvkA1aOJHElAH92KAnqieSIelq0yGSw85h5kpkyzWKtXHyIxM41RGcQkJYhagaEltGpo5Xahmm5YAcaUYwyW7FWFJlEi/p+i0sy8IUQy0mPBLjHRKHofZISPOIJV0ypGkdtw3dBrR3iRo79Bs79BS0LkEgjSFp/6KkiGJpQzHI2w65fFFth1kbx6gOExcLBKbPjtdgubXMUn2BtfoqHSmGWCbVUoX9Y/u4Z+oeJorTGH2I13dwV1cJd7cxew2VfgnV+mGIL5ItUpnJYWUKCoiAZReGyJRrZIeGMSsjIFIl9jQyMCTFI4fY3kjSWxJ/20mcqaWypHQmdtWwpGdDOhD9enKSXETcs9ADdc9JJ45lGdhSYYkDgqBHT6Vql7jbIG43CNp1+p0mnsScUlazbTLZLJlMBtt2yGYKZDKFZHASngxVMSplJD3VdOust1ZYbMyx1lqg3tvS1gMpzxWzJWZHBbCj7KnuJx8VMJsBNDrEnQ6G1yP2ekpDwkikOzErsrRitwy5Z6ZInMkTZwqQK0JW3he0KuVkstjqmESaEkOVdJiljV2aHxzUGiUhkLYK+P0trNSrRbGFHxnCAZOOlaR3ib7r0Wk1aDd3aNW38XtNbOkglDDF7agdC6ReKVVS0XfHoVAoUK7UqI1OURKXbTh03YB2GBNkDOySRWD12eqssrRzjc32Io3+Jl6Y1BjymSJTw7Mcmryf2dphcnGR3lYPd7uNE8FQMU8+axNKb6zfI9asbo9Op0e906PZD5SoWoUh7OKQqmcvNHDDWOuepaEKlcowlaEhCrmszvV2NVGlLckPDlrAJIpJymyNZZxsHitbUM/Q92MloHbG0qKqF4QsbWxz4/p11hbnae6sa7tlOWeTd0TyfIzYJ5bcVr9Pp9MmDEPK5RLTs/s5cN8JpvcfwbZyrK1vcXNhiXqvQW2qwvhslba/w/L2VbY7i+y2lnD9NtlsjkKuzMjQNPsn7mdf5QgEDreuLLM6v0YlX+LIkXuZnp4Eqav22xqT9uo7rK2uceXWAtfnl2i6AeWRSUam9qjx36q32a43NSIZHZtg//6D3HPoANPjw+RtqZilPSlhhBnFONogmGYnrLR7p19fwc7ksCWXbti4IbjCljHpdfssr29w8co15m7dxOt1qZbyTI5VGa2WKGRMpXeWdL/EIc1Gg+WlRTY2N7RjenrvAY6deJyD9x0nkytyY26Fv379HXOLc0zNjvHIz45RHDLZbS9Q7yyx3VjE9VrksnkK+bIWM2bHjjGW289uvcsXn33HpQtXGKmO8Nyzz/DAsSMamRh+B8Pt0t7dYX5hka+//xtffvcDu12Xffcc5f6HHqNYHWVzt8ny2jqLK2t0un2mJiZ45OGHePj4MWbGhrURxhbUUsAkTT+oVUpDs0qY19q4o5KmdI6a9MOIRtdnbmGFv126zOUrV2i3WoyOVLn30H4O7p1hrFoiZ4t9k8a2pLGuUd/l5q2bzM/P0XNdRidmOHriUQ4feRAzV+DC1Vuc/ug8Fy78xOTkCC++/DSH753GsNq0uivUm6v4fodsJksuV6JSnmJ86CBONMyNhWU+/PA83//tAuNj47z5i9d46vGHyQrXi3rYvku7Ifef5/wXX3L6/KfstPsK1skX/4GJ6VkarS5Lq2v88NNFLl26rIH6Iw8d56VTJ3nw6CFGy0WtiBvS4ThIzSddxTjOoBnFbyuNiISH2FlM26EXRNxY2uLMp3/lk88+Y2t7mwMH9vPkzx7nkRMPsGe8Rjkj/aRJiX3QaywNISvrKywsLrBTr5PJF5g9eC97Zg8iDeY/XLjC6T+f5buvv6eQz/HyC8/w8ktPMjtToS/xq1vX/JrQOXEUhewIGavKVt3jq29/4vTHn3L56jUmpyf59W/f4LlnnqBoWUhDuhMG9Dod5hcXOffZF3x49hz1do+HH3+KV954kwOHDqlT2G52+PrbH3jvvfe5duUKszPTvPnqK7x46mn2TY2RNU2VMiuS2FRCNemdlfGkgBF0CULpJJQUTQ7DtNhodPjqh8u8+5cz/PDjBcqVIU4++xTPPP0E9+zfw1AhS8J8pY4nyhtjGVIfDGm0G2xub1FvNjT4Hh6fYGRknI4f8s23P/L+2x/x7Zc/IJ3fzz75M373m9d49MRBDMMnjPra5Ku9sHYG28zjujaXr63y8SdfcO6zz5lfmmd67xS/+w9v8vJLJ6nmCkl0Ig0ursviyiofn/+E9z/8iO16i8eefJo3f/0bjtx7SPlmq+9z8cpN3nn7XT49f45SPs+v3niN137+Igdnp3AMU22X+E4RJDX+ptRXBx2IYT/hXUJdnRxeGHF9cY2/nPmUd/5ymrX1TR56+CHefPM1Hnv4GCOVYkI30vgzkmBZ6IRpYZmWtkO1e11ava4mfnKFPMVCiXbf5fPPv+WP/9f7/PD1BcJeyIljD/Iffv9rXjr1CEMVaa9MO7HVx0vgbrC94/LXry/z4ZmzfP7N16xtrTCzf4J//Odf8dqrLzJWrSEJaWkACIKQ5bUNzpw7z1vvvsfmzi5PPPUMv/397zh25JDGthKE35xf5f33PuD9d9/Vytiv33ydN155mQOzU5ixoYBJNcoQwKSKpo0rgx7XyCPUTmoTwzLZanX58tuf+NO7f+GTz78kVyjwyzff5FdvvsLemVEcWyrjKQ+OQ8JIym4BlmViW1IVMPGiEC8MCSSgt2Icy6brepz9+Ev+/f98m+uX5wh7MdPj07z84ou8+spzHDw4SbmU9tOm9cBOJ2ZuYZsvvvqRTz7/gh8u/Mjm7hqTe0b47R9e5403X2ZmYhJb2ynFVkesrG9x5ux5/vT222xu7/DkM0/zj3/4PQ8eTgDrhjHXbi7y3rvvc/b0GUrFPL958xe89PxJZsZHtFQk2pKxkvZ6AU1Qy4oXTRrqZNJJ4Cw5rYW1TU6f/4K33vuAH/52ganpGf7lX/4Tb77+MrWhrF5Qy3FqvyRhFyShlClCIVtbpIwCvgT08r16UZNOt8df/nyO//t/vMfOZgsjlJ4em3sPH+aFF5/hZ088wPTMkE5KJNj1IzY2ely7vsKFi9e5ePkKl69dYXVjkepIgVffeF4BO7h/HxlbTD8EYcTq2janz57jrbcEsG2efuYp/vCH33P8yD1q0Nt+wN8uXuGD9//MpZ8usGd6ijdeeYXHHz3B8FBJN5bI/eVcbSoUcxXFFLIpD9OCpcQLKHdIAAAVHElEQVTdhvSNhly9ucAHH33MB3/5iKvXbnLw0EH+23/9V9545QXyjnpcBUvEVtvL0w1S0huqtfI08BbuG6Qd1yKR9WaTd989zbtvncaI8+SyJbY2t1UyH3/iIV559RRH799LPpvwoWbb49atLa5eXWB1dZvtHfGAt7g1dw0nG/HMyUd54xcvcfToveRzeU30eUHEyuompz8+z9tvvc3W9iZPP/0U//iH33L8yGEFodHr89W333HuzFmajSYPHDvK8ydPcvjgPnKOo+AI208EQiqNIUEYU8qlgEmDbSghhWHg+iFXrt1Se3H23HmuXb/F7Ows//X/+M/88rWXKDmJFAr4onxJRkO6EgZsJenISCJPQ72SeFJxKovL67z73hm++uonpib3UakOc/naVRYWbzGzb4xXXnuep559mInhYWX6azu7XLo4x41ry9hGgVy2zK0bt/juu6/pdRscP36Y115/gccefZBKuai5dzeIWFzZ5MyZc7z91ltsbKzx6GOP8MtfvMGRw4c00SnAX7l8iYW5OUaGh3noxAmO3Xsvw1Up+srGsUhNjqMhobgz8ZaQdVIb1tMuwwQwkbDL125x+uOzfPLJZ1y9dp3pqSn+9b/8Z379xiuaP9ftLwKLbG6QQzcJpCX2dHtMUgRNtp2IJHZ6fX68dJO/fPgJSytbPPDgCcYmJ/jy26/59IvzGBmfF15+ipdfPcW9hw7p9peF1RW++/YSc9dX2TO5n4Ozh7lxbY6zZ86xsbbMoYMzvP7685x85hFGakOSiKLnRywtb3L27HneffcdVleWOHr0CC8+/zyzs3vodFqsra6ytrKEY1kK1sMnjjMxOobj2JqxSCr9iaF3xD6kH2XtNEXdTT+QxgvxMlduzPPRmbOc/+RTLl++zMTYGP/tX/+V37z5GqVsuptDq+KBXly9h17YTLusU7nTfjOUfgjD/uTLv3H23NeaYDz10kmm9kxz+pPz/Psf/52VzVs8+tSD/PJ3r/GzJ54gZ+W5Pn9Lmb0A9tgDj/Hk4z/j2sUF3vrjB8xdv87M5AhvvPE8P3/xSUZHq7oPpO9FLC9v8sknn/LB+++zuHCLvbN7eOSRhxmuVVlbW2FxYY5+t8vRI/fy+uuv8/D99+M4sr3ndlcqYSit9UIlkv44wbAwkLBOWgoXchaGEfMrG5z75DM+/Ogjfvzpb9Sqw/z2N7/hF2+8yvTEKBnb1qA0SWkn/EtTyqkKasUmbQGVa4qELW3ucPr8X/nq65+ojgzzwksnmdk7w5fffs87H7zL3y5+R7mW4+lnn+DUC6cYGxnnwoWLfP/tRUq5CieffoZ79h/g6sV53n7rz/z0/Q/kcw6vv/o8v/nly8xOjitgvi9Gf4ezZz/h7XfeZmV5kaNio049x9jYKEsL81y6eJHFxQVqlQovPH+KZ596munpKTIZW01H4Etay8RxhCYZ6kh8P2Y4n3rJQU5/kP7ZrDf469ff8t4HH/DV139V9E+dOsXrr7/G/UePMFQopH39g+7idGfuXRu47t6EI4DeWlnjvQ/PceHSNfYfOMALLz3LzN5pLl+9xblPP1G13Nxe58ChfZx87iSze2a5du0GSwurPHD0AZ57+kmGhoa4emmO99/7kC8//wLP7fPzfzjFf/rDr7hn7x7d7CCSsbq+w8dnzvOnt/7E2toqTzzxGL/4xevqDZeWlvjhhx/5/vvvNNS7//5jPHfyJA8+8ADjo1p51C4jibgzjq0SJtf0g5ixAWB9KYeHA2ph0nX76sIFsDNnz1BvNLj//vv51a9/xamTzzJeq93pZtdaQEQshlLslWWrsRRJDiNppEtasK/OL/DHd97j1twiJx46walTzzCzZ1Ind+HSZc6e+5hvv/1Ws5oPPvigAtbpdMnlcpx85iQP338YL4q5euUmpz/8mPPnz7G1tcXzp07xX/7lP3LsngPqjGQs62s7nD5zVgHb3t7h+VMn+af/+FsOH9zP1k6THy9e4ezHH/Pdd99quPPII49w6rmTnDh+lGqxQD8IcYMkvyXzkcqXeMvaQCVlZVw/0KShZUseO2J5bY3PvviCDz78CxcvXaRUKvP0s8+qaB+55xCVao1cNqv2S6tFgYixQdayNK8k77vdnm40sDJZbiws8v/86U+sb2zy3HPPcfLZJ5kYH6HZlmzIOp9+9jkffvghq2urDNeGmZic5MD+/Tz44AM8fOIEe8aHdSJz8yucO3uOjz76kOWlZZ5+6mn+93/5Zx46dq9OyvdDtWGnz3zM2++8w+7uLs89+yz/9E+/54Ejh3C9gPmVdb759ns+/+xz5ubnyOdzavwl9Hvgvns1LSWL7eliW7rRTI7yoAjix2IsfQLZaWY7OBY0uz2uXr/ORx+f4dz582xubbFn7yyPPfqYGtCDhw4xNjyivEVecgMBTOyVkFgBq75Tp93tkSsNMb+ywh/feotWu82rr77Ks089wWh1CC+KaHddvvrue/701lt88803eJ7H5OQk//Dyy/z85y9zYO8e3R0i525s7PDJ+U955923uXHjFo89+ij/2z//E088/CA5y0oAWVjl9OmPef+D99jdrfPUk8LDfsfD9x9RuyRNLfPzy/z1r19x/pPz3Jq7xfjYGCdPPsupk89wz75Zsvk8vhZAzCTjrC1VqZd0/YSRyxKZYrzTILrZavHT5ct8fO4cX3/zDVs7OwwP1zh+/DiPPvoo9xy6h7HhYU3FJBsDDA2R2q0225vbbG9v4wcBleFR1re3+fNHH6nqi2d64vFHGalIG7g42pjLc/O88977/PkvH2pmRNj/7377G1588RS1gnRIJ3nPbrvL+U8+57//j//OpUuXuP/Y/fzhd7/jhWefYrRSptf3uX5zidNnzvDhR39hd2dXVe6Xv/oljz18nEpZ9m1G9LouN+bm+OjMx5w9d1bP27tvH08/9SSPP/ooB/bvpTA0lEYuyYb/24D1vXTvo5lQUPEKg4czbO/u8tPFS3z59VdcuXqFbrdLtVbj4MGDHDp4iPHRUc3dS+hjW5ay4ka9roD1ez2NQ2sjo2zt1vnq2280E3Lq+VOcOHGcsWHZlmervVvbrfP5X7/mz3/+s6rtiePHee3Vn/PAsft0X5BogRRG/L7Lp19+xb/9278p5dm3dx8vvfA8zz39FDMT4yphN+cW+eLzz/nss89oNJscO3aUl156iYcfOs7IcFWNuSzUdr3BN9/9wKeffsq1a9fUtOzdu5fjDz7I0fvuZWpmmnKpTE7S15ZsnBlImBep2Mmuf8la9FxP9yLms9KpZ7LdaHDh0iV+uniBxYUFlQDxnFNTk9SqNVVFoRW5rLR1Q7NeV9AEyMmpaSq1mgJ249YtnGxWjf6R++5jYnyMUiGHbRipfVpM1H9zS9n5E48+QqVcVvsqKp/LOIS+x1ff/cBbb73FzRs3GK7WOHr0KI89/Ah79+zR1Pjy8go//vgjP/30ky7wgYP7ePzxxzl67Bhjo6Oah8vYFn4Ysrq2oYlEOX9+fp4gDJiZ2cN9R+7lnsP3MDk5Qa1aUdNz57kVKUkTWyQXETWScMByxONZBIGvoEkgK55pcWGReqNORuyX7Ft0XVXlcrGkn7ndHv1+j/LQEHv2zJIvFhWw7Z0dLMdhZs+MHiMjI1p8EMCl7tfqdHXwjVaTw/ccZlby9aaJL1tppPc54xAFAdfn5vjxbz+yvbWl2ZFyucz05CTjo2Oas2o0GiwtLrG8sqxEfGJijIMHDzA9Pa3URDyvSJkh/Wt9V+3cyuoKS4uL7OzuagFHONv09Axj42MKWD6b0TxZul8y2aWm4VHaoy72TJi/TEbE148jvCDQFVtfX1fvE/gBrtvH7cm2ZYtioUg2k9GCru/7lEolxsfHsaWFXJrh+n3teSiVi9r/JROVcEQ3helO6oj1zU08z9XflXI53DRTIBKcLF7Atqr8pk5WJEoO0YahoTJZJ6NOQ1Sx1Up6K8vp/UrlUgpWRu8rmRVZcQG1026zs7tDfVd29QbkczmGKkMUiyWKRSkTyh7MNKcvhUg5SXRYJEXqihLTKDcLfK1lWrath3rEMNR+BhmY2+8TBoGudDab1d+Kl5TP5FrymdQ8BYxQW6KS7KWsooCcbPqSvJMUjwM9VL1zOf1MFkkkwUlKXCptMk45RxbT83y6sqFLVDab1QUTBxREkpJJwjblUbIoei/Z8icMfrCXarDTPanDyoIIlxvsPxIV1UqSZVDKl9Ino/hSoA0UoMGzFwR1fR8L1UjAkEsLSINnVSRPF0hiriRATW4koOkENVQS75sEsLookpmVVG/K3yRol9SM73s0Gk3lgSIpMinXcxUgaWqRcEykQd7LJASIjLQzGYZKs0i7fGbL5tQ0JSPX1gUUKfJ9BcK2LS0uS2JQ0unyXiRNGnFkbklNVQrQdiIYnqd2XOxxPldIK9+ed5t8SrpP0hsyOQVA0jiOo6Iuk+/3XZUKmZAiL02/4h1FZT1ffyMXl9WW7+UzfSqBTCxIwNYBx8k95PNSsaRquL29q3aqNlzVjScCmIxFpVval+KQQDsMk6KEI5zRdvTevvS2ysOPNKZNXom2JGMbqK8AoWCIgAQhmWwCjtjpBDCxlZnEXoaRapLMVc7LSvOwbvmWLcnag5L0eKnkyCt9CFEiQGKYEzsnYp1IVbpHQvrB5Ldqb8TjWomEGYlaa4wqbcOhn6qXgJ9IsGyQktYmkXDhb6rGuax6RWFeMhmhInJvSYXrc3XSR0HoQ5FExSxTpUdAUGcl4YyZbk9OibRIYbJYIoGSxkoWTzRHJEqur+ootY1YSmrJNcSUJFpj4UjrgSaopVXprg3x2iMqT2RKJUBWUTsJxcb4iY2Ri8nKycWTtPSdB4LIuXKOVip1JZMu0WSXinTJJODKS5rsJH5M7J6ArXlutY2SGhbplusnAItEWrr6Kjn6NKnkOToC3sAByNicjKOSMZiL2rNU+gaPwBHbOPhs8EigwXcDoZFzxD6LqbCstMwmhl0nJBIljb1hqPmibqerdqFQLKqY9t2+Mm0BQ8VYG/BkRa1kYtIBZJn6V64lDF5sk0xeMnIiOTIzCarFpshvJPgdSKqocUba1cOQdrNJv9+/7YTE9vmBPHXFpFAqUSwUtOnXE08p49f7RXhuIjm5fE7bDeQ+4sllTGI7B6Bqo0wmo5RIpE8WShZGNcM06fV6ahdlzPlCQZ2UKX1jqpKpR9EOMSmTiT3Z2mZrc0N5lqRxhSJIqLS1samyKN5InwsWRXox6dYRgyvqIPxNgJPB9Xpd2u2WJhKlM1oGt7WxofXDQr6gDStifOV3cp9arabSJnxvZ2dHVU3sh4AgNk0kqVKpMjI6rPcRNe52OonaR7IYHbVFQiGqlareX+iFqJ44CbmvLHS5PEShkFdHI70gYlcFUEkyFApF5ZlyLaE/whcVtGx+UDVK2jXFOou0yIpIQ4cQOVGpibFxKkMVGo06a2trWn+UicqKC01wxEhKi6X2mJkpYAlnksE0mw0c22J0dATf81helM0LQmzLOkCxJyL2kxMTmqWQ/JmQXOF7MsFsToISdAIiMdXasFa+ZZGEpMqRPCssptls0ut2laCOjI4qvxLOWCwWlVt1ez29piyM8EBZFAF0QHOq1RpyyG/k89HRUSYmJpR827cr36nLl5UVVROxXlleZv7WnF5cUtQSgkiFZW19TaVrqFxOeFocKWB2JnkYkMSiprhqEX8x5J12GiY5TE1NEHg+83NzOqkBeZV7iNQKE5+antbry8TX1taVY+Xz8kQTtNFF3ldrVWZmZ8nnCzqx3d2dZIt1DLv1uoKkff5jozQbLQVfqIpoiYAu5LtWG6ZSGboNmKio2Ff5fHR0TIWj1WozMTHO2Pg4ubxsvxmU2fSxLL6qghhUSQbubO8oaGIjBKxqpaL6noREGQr5vKqc2BEnlS5N5Yph1kqbGOqYXq+jsaUYaUnZCF9YW1ml77ral1UqFjUVJG59uFZjZHRMUysidbtbEsB31YYKYLv1ZNVLQ2UFN5cv6HuZnKiTpJMb9QadbkdVTqRIgK/XGwqg5LnkXgJosVTS96LSYpvFsUkcLRX64ZFhXVAZo4xJzlWSLZ5XOxAlWSZ8KY7IZmTzuKHGXUATaSsXi7o6YiMkRhwYffVQUu3OJgRSWLlMVDmQuG8pxnou7WZDrykqKb8VNRBvWy4VNWDvdUVN+qrmQ5WKAqaxZUPaQF0FTF4iPa1WU+2JhE7ZXJ5ev6tSo5lRKdK2W+os5DflUol2u6OHqJ/MQXik2DzxoiK5Yu8kwyK2W76TDp1qVWytpwDKb0TrxKGIjU56XAMJuCXjFJF1EuMnfER6w8RTCMsWoykEUrlYICFT6iGFVIo6ahE4IX9CJ8Qgi5SJHet12vo7yTzISokHEmmWtInYDrfbTxbCtnUSYpvE64mnlt+rOpimSlO321HeJOospkAkM/Fy4pnR64idUyOfzdLv9VUYZDFyElEEoUptwui13SThlbInqttVSS6VRKKTuFpUVb2v51EopjzMFbIq5WwhdppilvbrWO1NFCTxmHwudinxRpLDl5SjPErGUpulJbowIX+aiJQJiKeU+EwYdByREzshZNAXGpOEUEITNFhPY887MaaB77qJF85kVHpE2mVRBBwBRK4lCyFHwqeExsgmiyTVLlIjbF48raicSorUIFKCq+RW+XnCGRNKAln1ygnd1ihGY0x5llBKK9xB46sE2fr8iiQ21H6JdDuqdLQMYkb9LiWt2q4uZFP7MiRKSB5ZIIPR3WTa+y/SmzxNKSmRJ5xPJyk9WJGw6+Q3t+8hT5IK0gBaJi+TSld9QJIH5FI4lAbwgzENAvrkGQrp5AfBy93zSALvJHJICijaNGQlTxDVcUqBOn3Wo9jhpAMx5fkDT6MlIZGeNDRKtqqlD+FRA5UCmj4yV1ZIckC3n4uULFuaLtKnoSpVGEQGkp1VsOSSuijyeMA0ekhDs7sDeu3YELXRuDWRBpFksY9yH5FcWQxtG0/BkmEmsbCAmUQpg7AtabFPFkCOJJORNp4kuCp4g+hAH5s1yHYkvTt3AqP0qSn6o3RPUnKFFPE7X6TLcvvEwSML0jvq10nIoptD0ngyif/uGuDgEZ/awXxnNQfPObv7Gjr5dLGUsUvDgzSNpPZrcK90BLfBULojZuQuyR4syO2nhN71YLUE7L8Hc/B18oS6//X6n0bg/wW6N9HN0J3gTgAAAABJRU5ErkJgg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30724" name="Picture 4" descr="CMR College of Pharmacy updated... - CMR College of Pharmacy"/>
          <p:cNvPicPr>
            <a:picLocks noChangeAspect="1" noChangeArrowheads="1"/>
          </p:cNvPicPr>
          <p:nvPr/>
        </p:nvPicPr>
        <p:blipFill>
          <a:blip r:embed="rId2"/>
          <a:srcRect/>
          <a:stretch>
            <a:fillRect/>
          </a:stretch>
        </p:blipFill>
        <p:spPr bwMode="auto">
          <a:xfrm>
            <a:off x="381000" y="228600"/>
            <a:ext cx="1295400" cy="1143000"/>
          </a:xfrm>
          <a:prstGeom prst="rect">
            <a:avLst/>
          </a:prstGeom>
          <a:noFill/>
        </p:spPr>
      </p:pic>
      <p:sp>
        <p:nvSpPr>
          <p:cNvPr id="30726" name="AutoShape 6" descr="CMRCET HYDERABAD - 2021 Admission Process, Ranking, Reviews, Affiliations"/>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 name="TextBox 2"/>
          <p:cNvSpPr txBox="1"/>
          <p:nvPr/>
        </p:nvSpPr>
        <p:spPr>
          <a:xfrm>
            <a:off x="5029200" y="3776586"/>
            <a:ext cx="5029200" cy="1015663"/>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000" b="1" dirty="0">
              <a:solidFill>
                <a:schemeClr val="tx2">
                  <a:lumMod val="75000"/>
                </a:schemeClr>
              </a:solidFill>
            </a:endParaRPr>
          </a:p>
          <a:p>
            <a:endParaRPr lang="en-US" sz="2000" b="1" dirty="0">
              <a:solidFill>
                <a:schemeClr val="tx2">
                  <a:lumMod val="75000"/>
                </a:schemeClr>
              </a:solidFill>
            </a:endParaRPr>
          </a:p>
          <a:p>
            <a:endParaRPr lang="en-US" sz="2000" b="1" dirty="0">
              <a:solidFill>
                <a:schemeClr val="tx2">
                  <a:lumMod val="75000"/>
                </a:schemeClr>
              </a:solidFill>
            </a:endParaRPr>
          </a:p>
        </p:txBody>
      </p:sp>
      <p:sp>
        <p:nvSpPr>
          <p:cNvPr id="11" name="TextBox 3"/>
          <p:cNvSpPr txBox="1"/>
          <p:nvPr/>
        </p:nvSpPr>
        <p:spPr>
          <a:xfrm>
            <a:off x="609600" y="4792249"/>
            <a:ext cx="5181600" cy="129159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64135" lvl="0">
              <a:lnSpc>
                <a:spcPct val="150000"/>
              </a:lnSpc>
              <a:spcBef>
                <a:spcPts val="400"/>
              </a:spcBef>
              <a:buClr>
                <a:schemeClr val="accent1"/>
              </a:buClr>
              <a:buSzPct val="68000"/>
              <a:defRPr/>
            </a:pPr>
            <a:r>
              <a:rPr lang="en-US" sz="2800" b="1" dirty="0">
                <a:solidFill>
                  <a:srgbClr val="C00000"/>
                </a:solidFill>
              </a:rPr>
              <a:t>Under esteemed guidance of</a:t>
            </a:r>
            <a:endParaRPr lang="en-US" sz="2400" b="1" dirty="0">
              <a:solidFill>
                <a:srgbClr val="C00000"/>
              </a:solidFill>
            </a:endParaRPr>
          </a:p>
          <a:p>
            <a:r>
              <a:rPr lang="en-US" b="1" dirty="0"/>
              <a:t> Ms. M KAMALA</a:t>
            </a:r>
          </a:p>
          <a:p>
            <a:r>
              <a:rPr lang="en-US" b="1" dirty="0"/>
              <a:t> Associate Professor</a:t>
            </a:r>
          </a:p>
        </p:txBody>
      </p:sp>
      <p:sp>
        <p:nvSpPr>
          <p:cNvPr id="4" name="TextBox 3">
            <a:extLst>
              <a:ext uri="{FF2B5EF4-FFF2-40B4-BE49-F238E27FC236}">
                <a16:creationId xmlns:a16="http://schemas.microsoft.com/office/drawing/2014/main" id="{3E96F61E-2C28-12E8-C9DE-1865A7565A2B}"/>
              </a:ext>
            </a:extLst>
          </p:cNvPr>
          <p:cNvSpPr txBox="1"/>
          <p:nvPr/>
        </p:nvSpPr>
        <p:spPr>
          <a:xfrm>
            <a:off x="4548673" y="3257252"/>
            <a:ext cx="5077326" cy="1231106"/>
          </a:xfrm>
          <a:prstGeom prst="rect">
            <a:avLst/>
          </a:prstGeom>
          <a:noFill/>
        </p:spPr>
        <p:txBody>
          <a:bodyPr wrap="square">
            <a:spAutoFit/>
          </a:bodyPr>
          <a:lstStyle/>
          <a:p>
            <a:r>
              <a:rPr lang="en-US" sz="2000" b="1" u="sng" dirty="0">
                <a:solidFill>
                  <a:schemeClr val="tx2">
                    <a:lumMod val="75000"/>
                  </a:schemeClr>
                </a:solidFill>
              </a:rPr>
              <a:t>BATCH - 33</a:t>
            </a:r>
          </a:p>
          <a:p>
            <a:r>
              <a:rPr lang="en-US" b="1" dirty="0">
                <a:solidFill>
                  <a:schemeClr val="tx2">
                    <a:lumMod val="75000"/>
                  </a:schemeClr>
                </a:solidFill>
              </a:rPr>
              <a:t>20H51A0575-S.YASHWANT</a:t>
            </a:r>
          </a:p>
          <a:p>
            <a:r>
              <a:rPr lang="en-US" b="1" dirty="0">
                <a:solidFill>
                  <a:schemeClr val="tx2">
                    <a:lumMod val="75000"/>
                  </a:schemeClr>
                </a:solidFill>
              </a:rPr>
              <a:t>20H51A0563-D.HONEY KEZIA </a:t>
            </a:r>
          </a:p>
          <a:p>
            <a:r>
              <a:rPr lang="en-US" b="1" dirty="0">
                <a:solidFill>
                  <a:schemeClr val="tx2">
                    <a:lumMod val="75000"/>
                  </a:schemeClr>
                </a:solidFill>
              </a:rPr>
              <a:t>20H51A05N7- VINAYASWI REDDY</a:t>
            </a:r>
            <a:endParaRPr lang="en-US" sz="2000" b="1" dirty="0">
              <a:solidFill>
                <a:schemeClr val="tx2">
                  <a:lumMod val="75000"/>
                </a:schemeClr>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stomShape 1"/>
          <p:cNvSpPr/>
          <p:nvPr/>
        </p:nvSpPr>
        <p:spPr>
          <a:xfrm>
            <a:off x="457200" y="990600"/>
            <a:ext cx="8381160" cy="75600"/>
          </a:xfrm>
          <a:prstGeom prst="rect">
            <a:avLst/>
          </a:prstGeom>
          <a:solidFill>
            <a:srgbClr val="7030A0"/>
          </a:solidFill>
          <a:ln w="25560">
            <a:solidFill>
              <a:srgbClr val="3A5F8B"/>
            </a:solidFill>
            <a:round/>
          </a:ln>
        </p:spPr>
      </p:sp>
      <p:sp>
        <p:nvSpPr>
          <p:cNvPr id="5" name="Rectangle 4"/>
          <p:cNvSpPr/>
          <p:nvPr/>
        </p:nvSpPr>
        <p:spPr>
          <a:xfrm>
            <a:off x="381000" y="1295400"/>
            <a:ext cx="5486400" cy="400109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000" b="1" u="sng" dirty="0" err="1"/>
              <a:t>Vyavasayam</a:t>
            </a:r>
            <a:r>
              <a:rPr lang="en-IN" sz="2000" b="1" u="sng" dirty="0"/>
              <a:t> Telugu Farmers App</a:t>
            </a:r>
          </a:p>
          <a:p>
            <a:endParaRPr lang="en-IN" b="1" u="sng" dirty="0">
              <a:latin typeface="Times New Roman" panose="02020603050405020304" pitchFamily="18" charset="0"/>
              <a:cs typeface="Times New Roman" panose="02020603050405020304" pitchFamily="18" charset="0"/>
            </a:endParaRPr>
          </a:p>
          <a:p>
            <a:r>
              <a:rPr lang="en-IN" dirty="0" err="1">
                <a:solidFill>
                  <a:schemeClr val="tx2">
                    <a:lumMod val="50000"/>
                  </a:schemeClr>
                </a:solidFill>
                <a:latin typeface="Times New Roman" panose="02020603050405020304" pitchFamily="18" charset="0"/>
                <a:cs typeface="Times New Roman" panose="02020603050405020304" pitchFamily="18" charset="0"/>
              </a:rPr>
              <a:t>Vyavasayam</a:t>
            </a:r>
            <a:r>
              <a:rPr lang="en-IN" dirty="0">
                <a:solidFill>
                  <a:schemeClr val="tx2">
                    <a:lumMod val="50000"/>
                  </a:schemeClr>
                </a:solidFill>
                <a:latin typeface="Times New Roman" panose="02020603050405020304" pitchFamily="18" charset="0"/>
                <a:cs typeface="Times New Roman" panose="02020603050405020304" pitchFamily="18" charset="0"/>
              </a:rPr>
              <a:t> app provides information about Agriculture Crops in Telugu. Information on “How to grow Crops" is provided.</a:t>
            </a:r>
          </a:p>
          <a:p>
            <a:endParaRPr lang="en-IN" b="1" dirty="0">
              <a:solidFill>
                <a:schemeClr val="tx2">
                  <a:lumMod val="50000"/>
                </a:schemeClr>
              </a:solidFill>
              <a:latin typeface="Times New Roman" panose="02020603050405020304" pitchFamily="18" charset="0"/>
              <a:cs typeface="Times New Roman" panose="02020603050405020304" pitchFamily="18" charset="0"/>
            </a:endParaRPr>
          </a:p>
          <a:p>
            <a:r>
              <a:rPr lang="en-IN" b="1" u="sng" dirty="0">
                <a:solidFill>
                  <a:srgbClr val="00B050"/>
                </a:solidFill>
                <a:latin typeface="Times New Roman" panose="02020603050405020304" pitchFamily="18" charset="0"/>
                <a:cs typeface="Times New Roman" panose="02020603050405020304" pitchFamily="18" charset="0"/>
              </a:rPr>
              <a:t>GAPS:</a:t>
            </a:r>
          </a:p>
          <a:p>
            <a:pPr>
              <a:buFont typeface="Wingdings" panose="05000000000000000000" pitchFamily="2" charset="2"/>
              <a:buChar char="Ø"/>
            </a:pPr>
            <a:endParaRPr lang="en-IN" dirty="0">
              <a:solidFill>
                <a:schemeClr val="tx2">
                  <a:lumMod val="50000"/>
                </a:schemeClr>
              </a:solidFill>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IN" dirty="0">
                <a:solidFill>
                  <a:schemeClr val="tx2">
                    <a:lumMod val="50000"/>
                  </a:schemeClr>
                </a:solidFill>
                <a:latin typeface="Times New Roman" panose="02020603050405020304" pitchFamily="18" charset="0"/>
                <a:cs typeface="Times New Roman" panose="02020603050405020304" pitchFamily="18" charset="0"/>
              </a:rPr>
              <a:t>There is no option to select a language, the app opens with the Telugu language by default.</a:t>
            </a:r>
          </a:p>
          <a:p>
            <a:pPr>
              <a:buFont typeface="Wingdings" panose="05000000000000000000" pitchFamily="2" charset="2"/>
              <a:buChar char="Ø"/>
            </a:pPr>
            <a:r>
              <a:rPr lang="en-IN" dirty="0">
                <a:solidFill>
                  <a:schemeClr val="tx2">
                    <a:lumMod val="50000"/>
                  </a:schemeClr>
                </a:solidFill>
                <a:latin typeface="Times New Roman" panose="02020603050405020304" pitchFamily="18" charset="0"/>
                <a:cs typeface="Times New Roman" panose="02020603050405020304" pitchFamily="18" charset="0"/>
              </a:rPr>
              <a:t>The farmers can’t choose the crops based on some criteria such as </a:t>
            </a:r>
            <a:r>
              <a:rPr lang="en-IN" dirty="0">
                <a:solidFill>
                  <a:schemeClr val="tx2">
                    <a:lumMod val="50000"/>
                  </a:schemeClr>
                </a:solidFill>
                <a:latin typeface="Times New Roman" panose="02020603050405020304" pitchFamily="18" charset="0"/>
                <a:cs typeface="Times New Roman" panose="02020603050405020304" pitchFamily="18" charset="0"/>
                <a:sym typeface="+mn-ea"/>
              </a:rPr>
              <a:t>pH, season, water, soil type.</a:t>
            </a:r>
            <a:r>
              <a:rPr lang="en-IN" dirty="0">
                <a:solidFill>
                  <a:schemeClr val="tx2">
                    <a:lumMod val="50000"/>
                  </a:schemeClr>
                </a:solidFill>
                <a:latin typeface="Times New Roman" panose="02020603050405020304" pitchFamily="18" charset="0"/>
                <a:cs typeface="Times New Roman" panose="02020603050405020304" pitchFamily="18" charset="0"/>
              </a:rPr>
              <a:t> </a:t>
            </a:r>
          </a:p>
          <a:p>
            <a:pPr>
              <a:buFont typeface="Wingdings" panose="05000000000000000000" pitchFamily="2" charset="2"/>
              <a:buChar char="Ø"/>
            </a:pPr>
            <a:r>
              <a:rPr lang="en-IN" dirty="0">
                <a:solidFill>
                  <a:schemeClr val="tx2">
                    <a:lumMod val="50000"/>
                  </a:schemeClr>
                </a:solidFill>
                <a:latin typeface="Times New Roman" panose="02020603050405020304" pitchFamily="18" charset="0"/>
                <a:cs typeface="Times New Roman" panose="02020603050405020304" pitchFamily="18" charset="0"/>
              </a:rPr>
              <a:t>No customer services are available.</a:t>
            </a:r>
          </a:p>
          <a:p>
            <a:pPr>
              <a:buFont typeface="Wingdings" panose="05000000000000000000" pitchFamily="2" charset="2"/>
              <a:buChar char="Ø"/>
            </a:pPr>
            <a:endParaRPr lang="en-IN" dirty="0">
              <a:solidFill>
                <a:srgbClr val="FF0000"/>
              </a:solidFill>
              <a:latin typeface="Comic Sans MS" panose="030F0702030302020204" pitchFamily="66" charset="0"/>
            </a:endParaRPr>
          </a:p>
        </p:txBody>
      </p:sp>
      <p:pic>
        <p:nvPicPr>
          <p:cNvPr id="6" name="Picture 5" descr="Screenshot_2021-11-21-19-08-46-75_01c23391e93ba97e1f137eba7789220f"/>
          <p:cNvPicPr>
            <a:picLocks noChangeAspect="1"/>
          </p:cNvPicPr>
          <p:nvPr/>
        </p:nvPicPr>
        <p:blipFill>
          <a:blip r:embed="rId2"/>
          <a:srcRect l="309" t="4593" r="-720" b="13185"/>
          <a:stretch>
            <a:fillRect/>
          </a:stretch>
        </p:blipFill>
        <p:spPr>
          <a:xfrm>
            <a:off x="5835112" y="1279902"/>
            <a:ext cx="2852020" cy="4963160"/>
          </a:xfrm>
          <a:prstGeom prst="rect">
            <a:avLst/>
          </a:prstGeom>
          <a:effectLst>
            <a:outerShdw blurRad="63500" sx="102000" sy="102000" algn="ctr" rotWithShape="0">
              <a:prstClr val="black">
                <a:alpha val="0"/>
              </a:prstClr>
            </a:outerShdw>
          </a:effectLst>
        </p:spPr>
      </p:pic>
    </p:spTree>
    <p:extLst>
      <p:ext uri="{BB962C8B-B14F-4D97-AF65-F5344CB8AC3E}">
        <p14:creationId xmlns:p14="http://schemas.microsoft.com/office/powerpoint/2010/main" val="1372753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CustomShape 1"/>
          <p:cNvSpPr/>
          <p:nvPr/>
        </p:nvSpPr>
        <p:spPr>
          <a:xfrm>
            <a:off x="533520" y="4267080"/>
            <a:ext cx="8076600" cy="75600"/>
          </a:xfrm>
          <a:prstGeom prst="rect">
            <a:avLst/>
          </a:prstGeom>
          <a:solidFill>
            <a:srgbClr val="7030A0"/>
          </a:solidFill>
          <a:ln w="25560">
            <a:solidFill>
              <a:srgbClr val="3A5F8B"/>
            </a:solidFill>
            <a:round/>
          </a:ln>
        </p:spPr>
      </p:sp>
      <p:sp>
        <p:nvSpPr>
          <p:cNvPr id="83" name="CustomShape 2"/>
          <p:cNvSpPr/>
          <p:nvPr/>
        </p:nvSpPr>
        <p:spPr>
          <a:xfrm>
            <a:off x="457200" y="3574080"/>
            <a:ext cx="8152560" cy="760320"/>
          </a:xfrm>
          <a:prstGeom prst="rect">
            <a:avLst/>
          </a:prstGeom>
        </p:spPr>
        <p:txBody>
          <a:bodyPr lIns="90000" tIns="45000" rIns="90000" bIns="45000"/>
          <a:lstStyle/>
          <a:p>
            <a:pPr algn="r">
              <a:lnSpc>
                <a:spcPct val="100000"/>
              </a:lnSpc>
            </a:pPr>
            <a:r>
              <a:rPr lang="en-IN" sz="4400" b="1" dirty="0">
                <a:solidFill>
                  <a:srgbClr val="000000"/>
                </a:solidFill>
                <a:latin typeface="Arial Black" pitchFamily="34" charset="0"/>
              </a:rPr>
              <a:t>Research Objective </a:t>
            </a:r>
          </a:p>
          <a:p>
            <a:pPr algn="r">
              <a:lnSpc>
                <a:spcPct val="100000"/>
              </a:lnSpc>
            </a:pPr>
            <a:r>
              <a:rPr lang="en-IN" sz="4400" b="1" dirty="0">
                <a:solidFill>
                  <a:srgbClr val="000000"/>
                </a:solidFill>
                <a:latin typeface="Arial Black" pitchFamily="34" charset="0"/>
              </a:rPr>
              <a:t> </a:t>
            </a:r>
            <a:endParaRPr>
              <a:latin typeface="Arial Black" pitchFamily="34" charset="0"/>
            </a:endParaRPr>
          </a:p>
        </p:txBody>
      </p:sp>
      <p:sp>
        <p:nvSpPr>
          <p:cNvPr id="84" name="CustomShape 3"/>
          <p:cNvSpPr/>
          <p:nvPr/>
        </p:nvSpPr>
        <p:spPr>
          <a:xfrm>
            <a:off x="685800" y="1295280"/>
            <a:ext cx="7619400" cy="775800"/>
          </a:xfrm>
          <a:prstGeom prst="rect">
            <a:avLst/>
          </a:prstGeom>
        </p:spPr>
        <p:txBody>
          <a:bodyPr lIns="90000" tIns="45000" rIns="90000" bIns="45000"/>
          <a:lstStyle/>
          <a:p>
            <a:pPr>
              <a:lnSpc>
                <a:spcPct val="150000"/>
              </a:lnSpc>
            </a:pPr>
            <a:endParaRPr/>
          </a:p>
          <a:p>
            <a:pPr>
              <a:lnSpc>
                <a:spcPct val="100000"/>
              </a:lnSpc>
            </a:pP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ustomShape 1"/>
          <p:cNvSpPr/>
          <p:nvPr/>
        </p:nvSpPr>
        <p:spPr>
          <a:xfrm>
            <a:off x="457200" y="1066800"/>
            <a:ext cx="8381160" cy="75600"/>
          </a:xfrm>
          <a:prstGeom prst="rect">
            <a:avLst/>
          </a:prstGeom>
          <a:solidFill>
            <a:srgbClr val="7030A0"/>
          </a:solidFill>
          <a:ln w="25560">
            <a:solidFill>
              <a:srgbClr val="3A5F8B"/>
            </a:solidFill>
            <a:round/>
          </a:ln>
        </p:spPr>
      </p:sp>
      <p:sp>
        <p:nvSpPr>
          <p:cNvPr id="7" name="TextBox 6"/>
          <p:cNvSpPr txBox="1"/>
          <p:nvPr/>
        </p:nvSpPr>
        <p:spPr>
          <a:xfrm>
            <a:off x="304800" y="457200"/>
            <a:ext cx="3581400" cy="584775"/>
          </a:xfrm>
          <a:prstGeom prst="rect">
            <a:avLst/>
          </a:prstGeom>
          <a:noFill/>
        </p:spPr>
        <p:txBody>
          <a:bodyPr wrap="square" rtlCol="0">
            <a:spAutoFit/>
          </a:bodyPr>
          <a:lstStyle/>
          <a:p>
            <a:r>
              <a:rPr lang="en-US" sz="3200" b="1" dirty="0">
                <a:solidFill>
                  <a:srgbClr val="C00000"/>
                </a:solidFill>
                <a:latin typeface="Calibri" pitchFamily="34" charset="0"/>
              </a:rPr>
              <a:t>Research objective</a:t>
            </a:r>
          </a:p>
        </p:txBody>
      </p:sp>
      <p:sp>
        <p:nvSpPr>
          <p:cNvPr id="4" name="Rectangle 3"/>
          <p:cNvSpPr/>
          <p:nvPr/>
        </p:nvSpPr>
        <p:spPr>
          <a:xfrm>
            <a:off x="341129" y="1371600"/>
            <a:ext cx="8497231" cy="230832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dirty="0">
                <a:solidFill>
                  <a:schemeClr val="tx2">
                    <a:lumMod val="50000"/>
                  </a:schemeClr>
                </a:solidFill>
              </a:rPr>
              <a:t> More than 28 farmers die by suicide in India every day, according to the 2021 State of India’s Environment (SoE) report. </a:t>
            </a:r>
            <a:r>
              <a:rPr lang="en-IN" dirty="0">
                <a:solidFill>
                  <a:schemeClr val="tx2">
                    <a:lumMod val="50000"/>
                  </a:schemeClr>
                </a:solidFill>
              </a:rPr>
              <a:t>One among the main problems facing by many farmers is “FAILURE IN SELECTING THE SUITABLE CROP FOR THEIR LAND”. </a:t>
            </a:r>
          </a:p>
          <a:p>
            <a:pPr algn="just"/>
            <a:r>
              <a:rPr lang="en-IN" dirty="0">
                <a:solidFill>
                  <a:schemeClr val="tx2">
                    <a:lumMod val="50000"/>
                  </a:schemeClr>
                </a:solidFill>
              </a:rPr>
              <a:t>	</a:t>
            </a:r>
            <a:r>
              <a:rPr lang="en-US" dirty="0">
                <a:solidFill>
                  <a:schemeClr val="tx2">
                    <a:lumMod val="50000"/>
                  </a:schemeClr>
                </a:solidFill>
              </a:rPr>
              <a:t>Prediction takes time, and selecting the most suitable crop/s is a complex task in agriculture. Manual prediction has largely failed, owing to climatic changes and environmental factors that affect crop cultivation. Accurate predictions of suitable crops for cultivation improve production levels. </a:t>
            </a:r>
            <a:endParaRPr lang="en-IN" dirty="0">
              <a:solidFill>
                <a:schemeClr val="tx2">
                  <a:lumMod val="50000"/>
                </a:schemeClr>
              </a:solidFill>
            </a:endParaRPr>
          </a:p>
        </p:txBody>
      </p:sp>
      <p:pic>
        <p:nvPicPr>
          <p:cNvPr id="5" name="Picture 4" descr="Farmer ends life for crop loss to pest- The New Indian Expres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98065" y="3810000"/>
            <a:ext cx="4547870" cy="2780021"/>
          </a:xfrm>
          <a:prstGeom prst="rect">
            <a:avLst/>
          </a:prstGeom>
          <a:noFill/>
          <a:effectLst>
            <a:outerShdw blurRad="63500" sx="102000" sy="102000" algn="ctr" rotWithShape="0">
              <a:prstClr val="black">
                <a:alpha val="0"/>
              </a:prstClr>
            </a:outerShdw>
          </a:effectLst>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CustomShape 1"/>
          <p:cNvSpPr/>
          <p:nvPr/>
        </p:nvSpPr>
        <p:spPr>
          <a:xfrm>
            <a:off x="533520" y="4267080"/>
            <a:ext cx="8076600" cy="75600"/>
          </a:xfrm>
          <a:prstGeom prst="rect">
            <a:avLst/>
          </a:prstGeom>
          <a:solidFill>
            <a:srgbClr val="7030A0"/>
          </a:solidFill>
          <a:ln w="25560">
            <a:solidFill>
              <a:srgbClr val="3A5F8B"/>
            </a:solidFill>
            <a:round/>
          </a:ln>
        </p:spPr>
      </p:sp>
      <p:sp>
        <p:nvSpPr>
          <p:cNvPr id="83" name="CustomShape 2"/>
          <p:cNvSpPr/>
          <p:nvPr/>
        </p:nvSpPr>
        <p:spPr>
          <a:xfrm>
            <a:off x="457200" y="3574080"/>
            <a:ext cx="8152560" cy="760320"/>
          </a:xfrm>
          <a:prstGeom prst="rect">
            <a:avLst/>
          </a:prstGeom>
        </p:spPr>
        <p:txBody>
          <a:bodyPr lIns="90000" tIns="45000" rIns="90000" bIns="45000"/>
          <a:lstStyle/>
          <a:p>
            <a:pPr algn="ctr">
              <a:lnSpc>
                <a:spcPct val="100000"/>
              </a:lnSpc>
            </a:pPr>
            <a:r>
              <a:rPr lang="en-IN" sz="4400" b="1" dirty="0">
                <a:solidFill>
                  <a:srgbClr val="000000"/>
                </a:solidFill>
                <a:latin typeface="Arial Black" pitchFamily="34" charset="0"/>
              </a:rPr>
              <a:t>Problem Definition </a:t>
            </a:r>
            <a:endParaRPr>
              <a:latin typeface="Arial Black" pitchFamily="34" charset="0"/>
            </a:endParaRPr>
          </a:p>
        </p:txBody>
      </p:sp>
      <p:sp>
        <p:nvSpPr>
          <p:cNvPr id="84" name="CustomShape 3"/>
          <p:cNvSpPr/>
          <p:nvPr/>
        </p:nvSpPr>
        <p:spPr>
          <a:xfrm>
            <a:off x="685800" y="1357800"/>
            <a:ext cx="7619400" cy="775800"/>
          </a:xfrm>
          <a:prstGeom prst="rect">
            <a:avLst/>
          </a:prstGeom>
        </p:spPr>
        <p:txBody>
          <a:bodyPr lIns="90000" tIns="45000" rIns="90000" bIns="45000"/>
          <a:lstStyle/>
          <a:p>
            <a:pPr>
              <a:lnSpc>
                <a:spcPct val="150000"/>
              </a:lnSpc>
            </a:pPr>
            <a:endParaRPr/>
          </a:p>
          <a:p>
            <a:pPr>
              <a:lnSpc>
                <a:spcPct val="100000"/>
              </a:lnSpc>
            </a:pP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stomShape 1"/>
          <p:cNvSpPr/>
          <p:nvPr/>
        </p:nvSpPr>
        <p:spPr>
          <a:xfrm>
            <a:off x="457200" y="1066800"/>
            <a:ext cx="8381160" cy="75600"/>
          </a:xfrm>
          <a:prstGeom prst="rect">
            <a:avLst/>
          </a:prstGeom>
          <a:solidFill>
            <a:srgbClr val="7030A0"/>
          </a:solidFill>
          <a:ln w="25560">
            <a:solidFill>
              <a:srgbClr val="3A5F8B"/>
            </a:solidFill>
            <a:round/>
          </a:ln>
        </p:spPr>
      </p:sp>
      <p:sp>
        <p:nvSpPr>
          <p:cNvPr id="3" name="TextBox 2"/>
          <p:cNvSpPr txBox="1"/>
          <p:nvPr/>
        </p:nvSpPr>
        <p:spPr>
          <a:xfrm>
            <a:off x="304800" y="457200"/>
            <a:ext cx="3962400" cy="584775"/>
          </a:xfrm>
          <a:prstGeom prst="rect">
            <a:avLst/>
          </a:prstGeom>
          <a:noFill/>
        </p:spPr>
        <p:txBody>
          <a:bodyPr wrap="square" rtlCol="0">
            <a:spAutoFit/>
          </a:bodyPr>
          <a:lstStyle/>
          <a:p>
            <a:r>
              <a:rPr lang="en-US" sz="3200" b="1" dirty="0">
                <a:solidFill>
                  <a:srgbClr val="C00000"/>
                </a:solidFill>
                <a:latin typeface="Calibri" pitchFamily="34" charset="0"/>
              </a:rPr>
              <a:t>Problem Definition</a:t>
            </a:r>
          </a:p>
        </p:txBody>
      </p:sp>
      <p:sp>
        <p:nvSpPr>
          <p:cNvPr id="5" name="TextBox 3"/>
          <p:cNvSpPr txBox="1"/>
          <p:nvPr/>
        </p:nvSpPr>
        <p:spPr>
          <a:xfrm>
            <a:off x="228024" y="1295400"/>
            <a:ext cx="8579339" cy="25817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r>
              <a:rPr lang="en-US" sz="2000" dirty="0">
                <a:solidFill>
                  <a:srgbClr val="002060"/>
                </a:solidFill>
                <a:latin typeface="Comic Sans MS" panose="030F0702030302020204" pitchFamily="66" charset="0"/>
              </a:rPr>
              <a:t>	</a:t>
            </a:r>
            <a:r>
              <a:rPr lang="en-US" dirty="0">
                <a:solidFill>
                  <a:srgbClr val="002060"/>
                </a:solidFill>
                <a:latin typeface="Times New Roman" panose="02020603050405020304" pitchFamily="18" charset="0"/>
                <a:cs typeface="Times New Roman" panose="02020603050405020304" pitchFamily="18" charset="0"/>
              </a:rPr>
              <a:t>To overcome this, we want to develop an website with the factors including season, pH, water level, soil type. When the farmer enters these details as per his requirements he can get all related crops that can be grown in those criteria and by that information he will get an idea regarding which crop has to be grown. We are even providing helpline numbers for those who are illiterates so that they can directly call the helpline numbers and get the required information from them.</a:t>
            </a:r>
            <a:endParaRPr lang="en-US" sz="1600" dirty="0">
              <a:solidFill>
                <a:srgbClr val="002060"/>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533400" y="1828800"/>
            <a:ext cx="7924800" cy="4113380"/>
          </a:xfrm>
          <a:prstGeom prst="rect">
            <a:avLst/>
          </a:prstGeom>
        </p:spPr>
      </p:pic>
      <p:sp>
        <p:nvSpPr>
          <p:cNvPr id="7" name="CustomShape 1"/>
          <p:cNvSpPr/>
          <p:nvPr/>
        </p:nvSpPr>
        <p:spPr>
          <a:xfrm>
            <a:off x="457200" y="1066800"/>
            <a:ext cx="8381160" cy="75600"/>
          </a:xfrm>
          <a:prstGeom prst="rect">
            <a:avLst/>
          </a:prstGeom>
          <a:solidFill>
            <a:srgbClr val="7030A0"/>
          </a:solidFill>
          <a:ln w="25560">
            <a:solidFill>
              <a:srgbClr val="3A5F8B"/>
            </a:solidFill>
            <a:round/>
          </a:ln>
        </p:spPr>
      </p:sp>
      <p:sp>
        <p:nvSpPr>
          <p:cNvPr id="8" name="TextBox 7"/>
          <p:cNvSpPr txBox="1"/>
          <p:nvPr/>
        </p:nvSpPr>
        <p:spPr>
          <a:xfrm>
            <a:off x="381000" y="482025"/>
            <a:ext cx="3962400" cy="584775"/>
          </a:xfrm>
          <a:prstGeom prst="rect">
            <a:avLst/>
          </a:prstGeom>
          <a:noFill/>
        </p:spPr>
        <p:txBody>
          <a:bodyPr wrap="square" rtlCol="0">
            <a:spAutoFit/>
          </a:bodyPr>
          <a:lstStyle/>
          <a:p>
            <a:r>
              <a:rPr lang="en-US" sz="3200" b="1" dirty="0">
                <a:solidFill>
                  <a:srgbClr val="C00000"/>
                </a:solidFill>
                <a:latin typeface="Calibri" pitchFamily="34" charset="0"/>
              </a:rPr>
              <a:t>Model</a:t>
            </a:r>
          </a:p>
        </p:txBody>
      </p:sp>
    </p:spTree>
    <p:extLst>
      <p:ext uri="{BB962C8B-B14F-4D97-AF65-F5344CB8AC3E}">
        <p14:creationId xmlns:p14="http://schemas.microsoft.com/office/powerpoint/2010/main" val="98278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CustomShape 1"/>
          <p:cNvSpPr/>
          <p:nvPr/>
        </p:nvSpPr>
        <p:spPr>
          <a:xfrm>
            <a:off x="533520" y="4267080"/>
            <a:ext cx="8076600" cy="75600"/>
          </a:xfrm>
          <a:prstGeom prst="rect">
            <a:avLst/>
          </a:prstGeom>
          <a:solidFill>
            <a:srgbClr val="7030A0"/>
          </a:solidFill>
          <a:ln w="25560">
            <a:solidFill>
              <a:srgbClr val="3A5F8B"/>
            </a:solidFill>
            <a:round/>
          </a:ln>
        </p:spPr>
      </p:sp>
      <p:sp>
        <p:nvSpPr>
          <p:cNvPr id="83" name="CustomShape 2"/>
          <p:cNvSpPr/>
          <p:nvPr/>
        </p:nvSpPr>
        <p:spPr>
          <a:xfrm>
            <a:off x="457200" y="3581400"/>
            <a:ext cx="8152560" cy="760320"/>
          </a:xfrm>
          <a:prstGeom prst="rect">
            <a:avLst/>
          </a:prstGeom>
        </p:spPr>
        <p:txBody>
          <a:bodyPr lIns="90000" tIns="45000" rIns="90000" bIns="45000"/>
          <a:lstStyle/>
          <a:p>
            <a:pPr algn="r">
              <a:lnSpc>
                <a:spcPct val="100000"/>
              </a:lnSpc>
            </a:pPr>
            <a:r>
              <a:rPr lang="en-IN" sz="4400" b="1" dirty="0">
                <a:solidFill>
                  <a:srgbClr val="000000"/>
                </a:solidFill>
                <a:latin typeface="Arial Black"/>
              </a:rPr>
              <a:t>Research Work </a:t>
            </a:r>
            <a:endParaRPr dirty="0"/>
          </a:p>
        </p:txBody>
      </p:sp>
      <p:sp>
        <p:nvSpPr>
          <p:cNvPr id="84" name="CustomShape 3"/>
          <p:cNvSpPr/>
          <p:nvPr/>
        </p:nvSpPr>
        <p:spPr>
          <a:xfrm>
            <a:off x="685800" y="1295280"/>
            <a:ext cx="7619400" cy="775800"/>
          </a:xfrm>
          <a:prstGeom prst="rect">
            <a:avLst/>
          </a:prstGeom>
        </p:spPr>
        <p:txBody>
          <a:bodyPr lIns="90000" tIns="45000" rIns="90000" bIns="45000"/>
          <a:lstStyle/>
          <a:p>
            <a:pPr>
              <a:lnSpc>
                <a:spcPct val="150000"/>
              </a:lnSpc>
            </a:pPr>
            <a:endParaRPr/>
          </a:p>
          <a:p>
            <a:pPr>
              <a:lnSpc>
                <a:spcPct val="100000"/>
              </a:lnSpc>
            </a:pP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stomShape 1"/>
          <p:cNvSpPr/>
          <p:nvPr/>
        </p:nvSpPr>
        <p:spPr>
          <a:xfrm>
            <a:off x="457200" y="990600"/>
            <a:ext cx="8381160" cy="75600"/>
          </a:xfrm>
          <a:prstGeom prst="rect">
            <a:avLst/>
          </a:prstGeom>
          <a:solidFill>
            <a:srgbClr val="7030A0"/>
          </a:solidFill>
          <a:ln w="25560">
            <a:solidFill>
              <a:srgbClr val="3A5F8B"/>
            </a:solidFill>
            <a:round/>
          </a:ln>
        </p:spPr>
      </p:sp>
      <p:sp>
        <p:nvSpPr>
          <p:cNvPr id="6" name="TextBox 5"/>
          <p:cNvSpPr txBox="1"/>
          <p:nvPr/>
        </p:nvSpPr>
        <p:spPr>
          <a:xfrm>
            <a:off x="304800" y="457200"/>
            <a:ext cx="5867400" cy="584775"/>
          </a:xfrm>
          <a:prstGeom prst="rect">
            <a:avLst/>
          </a:prstGeom>
          <a:noFill/>
        </p:spPr>
        <p:txBody>
          <a:bodyPr wrap="square" rtlCol="0">
            <a:spAutoFit/>
          </a:bodyPr>
          <a:lstStyle/>
          <a:p>
            <a:r>
              <a:rPr lang="en-US" sz="3200" b="1" dirty="0">
                <a:solidFill>
                  <a:srgbClr val="C00000"/>
                </a:solidFill>
                <a:latin typeface="Calibri" pitchFamily="34" charset="0"/>
              </a:rPr>
              <a:t>Proposed system architecture </a:t>
            </a:r>
          </a:p>
        </p:txBody>
      </p:sp>
      <p:pic>
        <p:nvPicPr>
          <p:cNvPr id="2" name="Picture 1"/>
          <p:cNvPicPr>
            <a:picLocks noChangeAspect="1"/>
          </p:cNvPicPr>
          <p:nvPr/>
        </p:nvPicPr>
        <p:blipFill rotWithShape="1">
          <a:blip r:embed="rId2"/>
          <a:srcRect l="10452" t="1553"/>
          <a:stretch/>
        </p:blipFill>
        <p:spPr>
          <a:xfrm>
            <a:off x="1600200" y="1524000"/>
            <a:ext cx="6528770" cy="4829597"/>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ustomShape 1"/>
          <p:cNvSpPr/>
          <p:nvPr/>
        </p:nvSpPr>
        <p:spPr>
          <a:xfrm>
            <a:off x="457200" y="990600"/>
            <a:ext cx="8381160" cy="75600"/>
          </a:xfrm>
          <a:prstGeom prst="rect">
            <a:avLst/>
          </a:prstGeom>
          <a:solidFill>
            <a:srgbClr val="7030A0"/>
          </a:solidFill>
          <a:ln w="25560">
            <a:solidFill>
              <a:srgbClr val="3A5F8B"/>
            </a:solidFill>
            <a:round/>
          </a:ln>
        </p:spPr>
      </p:sp>
      <p:sp>
        <p:nvSpPr>
          <p:cNvPr id="5" name="Content Placeholder 2"/>
          <p:cNvSpPr>
            <a:spLocks noGrp="1"/>
          </p:cNvSpPr>
          <p:nvPr/>
        </p:nvSpPr>
        <p:spPr>
          <a:xfrm>
            <a:off x="457200" y="2282695"/>
            <a:ext cx="4954588" cy="4187952"/>
          </a:xfrm>
          <a:prstGeom prst="rect">
            <a:avLst/>
          </a:prstGeom>
        </p:spPr>
        <p:txBody>
          <a:bodyPr vert="horz" lIns="91440" tIns="45720" rIns="91440" bIns="45720" rtlCol="0">
            <a:noAutofit/>
          </a:bodyPr>
          <a:lstStyle>
            <a:lvl1pPr marL="347345" indent="-347345" algn="l" defTabSz="914400" rtl="0" eaLnBrk="1" latinLnBrk="0" hangingPunct="1">
              <a:lnSpc>
                <a:spcPct val="100000"/>
              </a:lnSpc>
              <a:spcBef>
                <a:spcPts val="1800"/>
              </a:spcBef>
              <a:buFont typeface="Arial" panose="020B0604020202020204" pitchFamily="34" charset="0"/>
              <a:buChar char="•"/>
              <a:defRPr sz="2400" kern="1200">
                <a:solidFill>
                  <a:schemeClr val="tx1"/>
                </a:solidFill>
                <a:latin typeface="+mn-lt"/>
                <a:ea typeface="+mn-ea"/>
                <a:cs typeface="+mn-cs"/>
              </a:defRPr>
            </a:lvl1pPr>
            <a:lvl2pPr marL="740410" indent="-283210" algn="l" defTabSz="914400" rtl="0" eaLnBrk="1" latinLnBrk="0" hangingPunct="1">
              <a:lnSpc>
                <a:spcPct val="100000"/>
              </a:lnSpc>
              <a:spcBef>
                <a:spcPts val="12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8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600"/>
              </a:spcBef>
              <a:buFont typeface="Arial" panose="020B0604020202020204" pitchFamily="34" charset="0"/>
              <a:buChar char="•"/>
              <a:defRPr sz="1600" kern="1200" baseline="0">
                <a:solidFill>
                  <a:schemeClr val="tx1"/>
                </a:solidFill>
                <a:latin typeface="+mn-lt"/>
                <a:ea typeface="+mn-ea"/>
                <a:cs typeface="+mn-cs"/>
              </a:defRPr>
            </a:lvl8pPr>
            <a:lvl9pPr marL="3886200" indent="-228600" algn="l" defTabSz="914400" rtl="0" eaLnBrk="1" latinLnBrk="0" hangingPunct="1">
              <a:lnSpc>
                <a:spcPct val="90000"/>
              </a:lnSpc>
              <a:spcBef>
                <a:spcPts val="600"/>
              </a:spcBef>
              <a:buFont typeface="Arial" panose="020B0604020202020204" pitchFamily="34" charset="0"/>
              <a:buChar char="•"/>
              <a:defRPr sz="1600" kern="1200" baseline="0">
                <a:solidFill>
                  <a:schemeClr val="tx1"/>
                </a:solidFill>
                <a:latin typeface="+mn-lt"/>
                <a:ea typeface="+mn-ea"/>
                <a:cs typeface="+mn-cs"/>
              </a:defRPr>
            </a:lvl9pPr>
          </a:lstStyle>
          <a:p>
            <a:pPr marL="0" indent="0">
              <a:buNone/>
            </a:pPr>
            <a:r>
              <a:rPr lang="en-IN" sz="1600" b="1" u="sng" dirty="0">
                <a:solidFill>
                  <a:schemeClr val="bg2">
                    <a:lumMod val="50000"/>
                  </a:schemeClr>
                </a:solidFill>
              </a:rPr>
              <a:t>Hardware Requirements:</a:t>
            </a:r>
          </a:p>
          <a:p>
            <a:pPr>
              <a:buFont typeface="Wingdings" panose="05000000000000000000" pitchFamily="2" charset="2"/>
              <a:buChar char="Ø"/>
            </a:pPr>
            <a:r>
              <a:rPr lang="en-IN" sz="1600" dirty="0"/>
              <a:t>    </a:t>
            </a:r>
            <a:r>
              <a:rPr lang="en-IN" sz="1600" dirty="0">
                <a:solidFill>
                  <a:schemeClr val="tx2"/>
                </a:solidFill>
              </a:rPr>
              <a:t>Desktop/Laptop</a:t>
            </a:r>
          </a:p>
          <a:p>
            <a:pPr>
              <a:buFont typeface="Wingdings" panose="05000000000000000000" pitchFamily="2" charset="2"/>
              <a:buChar char="Ø"/>
            </a:pPr>
            <a:r>
              <a:rPr lang="en-IN" sz="1600" dirty="0">
                <a:solidFill>
                  <a:schemeClr val="tx2"/>
                </a:solidFill>
              </a:rPr>
              <a:t>    Internet</a:t>
            </a:r>
          </a:p>
          <a:p>
            <a:pPr marL="0" indent="0">
              <a:buNone/>
            </a:pPr>
            <a:r>
              <a:rPr lang="en-IN" sz="1600" b="1" u="sng" dirty="0">
                <a:solidFill>
                  <a:schemeClr val="accent1"/>
                </a:solidFill>
              </a:rPr>
              <a:t>Software Requirements:</a:t>
            </a:r>
          </a:p>
          <a:p>
            <a:pPr>
              <a:buFont typeface="Wingdings" panose="05000000000000000000" pitchFamily="2" charset="2"/>
              <a:buChar char="Ø"/>
            </a:pPr>
            <a:r>
              <a:rPr lang="en-IN" sz="1600" dirty="0"/>
              <a:t>Sublime Text/Visual Studio Code</a:t>
            </a:r>
          </a:p>
          <a:p>
            <a:pPr>
              <a:buFont typeface="Wingdings" panose="05000000000000000000" pitchFamily="2" charset="2"/>
              <a:buChar char="Ø"/>
            </a:pPr>
            <a:r>
              <a:rPr lang="en-IN" sz="1600" dirty="0"/>
              <a:t>XAMPP</a:t>
            </a:r>
          </a:p>
          <a:p>
            <a:pPr marL="0" indent="0">
              <a:buNone/>
            </a:pPr>
            <a:endParaRPr lang="en-IN" sz="1200" dirty="0">
              <a:solidFill>
                <a:srgbClr val="FF0000"/>
              </a:solidFill>
            </a:endParaRPr>
          </a:p>
        </p:txBody>
      </p:sp>
      <p:sp>
        <p:nvSpPr>
          <p:cNvPr id="6" name="Content Placeholder 10"/>
          <p:cNvSpPr>
            <a:spLocks noGrp="1"/>
          </p:cNvSpPr>
          <p:nvPr/>
        </p:nvSpPr>
        <p:spPr>
          <a:xfrm>
            <a:off x="4038600" y="2267512"/>
            <a:ext cx="4951414" cy="4187952"/>
          </a:xfrm>
          <a:prstGeom prst="rect">
            <a:avLst/>
          </a:prstGeom>
        </p:spPr>
        <p:txBody>
          <a:bodyPr vert="horz" lIns="91440" tIns="45720" rIns="91440" bIns="45720" rtlCol="0">
            <a:normAutofit/>
          </a:bodyPr>
          <a:lstStyle>
            <a:lvl1pPr marL="347345" indent="-347345" algn="l" defTabSz="914400" rtl="0" eaLnBrk="1" latinLnBrk="0" hangingPunct="1">
              <a:lnSpc>
                <a:spcPct val="100000"/>
              </a:lnSpc>
              <a:spcBef>
                <a:spcPts val="1800"/>
              </a:spcBef>
              <a:buFont typeface="Arial" panose="020B0604020202020204" pitchFamily="34" charset="0"/>
              <a:buChar char="•"/>
              <a:defRPr sz="2400" kern="1200">
                <a:solidFill>
                  <a:schemeClr val="tx1"/>
                </a:solidFill>
                <a:latin typeface="+mn-lt"/>
                <a:ea typeface="+mn-ea"/>
                <a:cs typeface="+mn-cs"/>
              </a:defRPr>
            </a:lvl1pPr>
            <a:lvl2pPr marL="740410" indent="-283210" algn="l" defTabSz="914400" rtl="0" eaLnBrk="1" latinLnBrk="0" hangingPunct="1">
              <a:lnSpc>
                <a:spcPct val="100000"/>
              </a:lnSpc>
              <a:spcBef>
                <a:spcPts val="12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8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600"/>
              </a:spcBef>
              <a:buFont typeface="Arial" panose="020B0604020202020204" pitchFamily="34" charset="0"/>
              <a:buChar char="•"/>
              <a:defRPr sz="1600" kern="1200" baseline="0">
                <a:solidFill>
                  <a:schemeClr val="tx1"/>
                </a:solidFill>
                <a:latin typeface="+mn-lt"/>
                <a:ea typeface="+mn-ea"/>
                <a:cs typeface="+mn-cs"/>
              </a:defRPr>
            </a:lvl8pPr>
            <a:lvl9pPr marL="3886200" indent="-228600" algn="l" defTabSz="914400" rtl="0" eaLnBrk="1" latinLnBrk="0" hangingPunct="1">
              <a:lnSpc>
                <a:spcPct val="90000"/>
              </a:lnSpc>
              <a:spcBef>
                <a:spcPts val="600"/>
              </a:spcBef>
              <a:buFont typeface="Arial" panose="020B0604020202020204" pitchFamily="34" charset="0"/>
              <a:buChar char="•"/>
              <a:defRPr sz="1600" kern="1200" baseline="0">
                <a:solidFill>
                  <a:schemeClr val="tx1"/>
                </a:solidFill>
                <a:latin typeface="+mn-lt"/>
                <a:ea typeface="+mn-ea"/>
                <a:cs typeface="+mn-cs"/>
              </a:defRPr>
            </a:lvl9pPr>
          </a:lstStyle>
          <a:p>
            <a:pPr marL="0" indent="0">
              <a:buNone/>
            </a:pPr>
            <a:r>
              <a:rPr lang="en-IN" sz="1600" b="1" u="sng" dirty="0">
                <a:solidFill>
                  <a:schemeClr val="bg2">
                    <a:lumMod val="50000"/>
                  </a:schemeClr>
                </a:solidFill>
              </a:rPr>
              <a:t>Front End Languages:</a:t>
            </a:r>
          </a:p>
          <a:p>
            <a:pPr>
              <a:buFont typeface="Wingdings" panose="05000000000000000000" pitchFamily="2" charset="2"/>
              <a:buChar char="Ø"/>
            </a:pPr>
            <a:r>
              <a:rPr lang="en-IN" sz="1600" dirty="0">
                <a:solidFill>
                  <a:schemeClr val="accent1">
                    <a:lumMod val="50000"/>
                  </a:schemeClr>
                </a:solidFill>
              </a:rPr>
              <a:t>    HTML</a:t>
            </a:r>
          </a:p>
          <a:p>
            <a:pPr>
              <a:buFont typeface="Wingdings" panose="05000000000000000000" pitchFamily="2" charset="2"/>
              <a:buChar char="Ø"/>
            </a:pPr>
            <a:r>
              <a:rPr lang="en-IN" sz="1600" dirty="0">
                <a:solidFill>
                  <a:schemeClr val="accent1">
                    <a:lumMod val="50000"/>
                  </a:schemeClr>
                </a:solidFill>
              </a:rPr>
              <a:t>    CSS</a:t>
            </a:r>
          </a:p>
          <a:p>
            <a:pPr>
              <a:buFont typeface="Wingdings" panose="05000000000000000000" pitchFamily="2" charset="2"/>
              <a:buChar char="Ø"/>
            </a:pPr>
            <a:r>
              <a:rPr lang="en-IN" sz="1600" dirty="0">
                <a:solidFill>
                  <a:schemeClr val="accent1">
                    <a:lumMod val="50000"/>
                  </a:schemeClr>
                </a:solidFill>
              </a:rPr>
              <a:t>    Bootstrap</a:t>
            </a:r>
          </a:p>
          <a:p>
            <a:pPr>
              <a:buFont typeface="Wingdings" panose="05000000000000000000" pitchFamily="2" charset="2"/>
              <a:buChar char="Ø"/>
            </a:pPr>
            <a:r>
              <a:rPr lang="en-IN" sz="1600" dirty="0">
                <a:solidFill>
                  <a:schemeClr val="accent1">
                    <a:lumMod val="50000"/>
                  </a:schemeClr>
                </a:solidFill>
              </a:rPr>
              <a:t>    JavaScript</a:t>
            </a:r>
          </a:p>
          <a:p>
            <a:pPr marL="0" indent="0">
              <a:buNone/>
            </a:pPr>
            <a:r>
              <a:rPr lang="en-IN" sz="1600" b="1" u="sng" dirty="0">
                <a:solidFill>
                  <a:schemeClr val="accent1"/>
                </a:solidFill>
              </a:rPr>
              <a:t>Back End Languages</a:t>
            </a:r>
            <a:r>
              <a:rPr lang="en-IN" sz="1600" u="sng" dirty="0">
                <a:solidFill>
                  <a:srgbClr val="FFC000"/>
                </a:solidFill>
              </a:rPr>
              <a:t>:</a:t>
            </a:r>
          </a:p>
          <a:p>
            <a:pPr>
              <a:buFont typeface="Wingdings" panose="05000000000000000000" pitchFamily="2" charset="2"/>
              <a:buChar char="Ø"/>
            </a:pPr>
            <a:r>
              <a:rPr lang="en-IN" sz="1600" dirty="0"/>
              <a:t>    MySQL</a:t>
            </a:r>
          </a:p>
          <a:p>
            <a:pPr>
              <a:buFont typeface="Wingdings" panose="05000000000000000000" pitchFamily="2" charset="2"/>
              <a:buChar char="Ø"/>
            </a:pPr>
            <a:r>
              <a:rPr lang="en-IN" sz="1600" dirty="0"/>
              <a:t>    PHP</a:t>
            </a:r>
          </a:p>
        </p:txBody>
      </p:sp>
      <p:pic>
        <p:nvPicPr>
          <p:cNvPr id="7" name="Picture 6"/>
          <p:cNvPicPr>
            <a:picLocks noChangeAspect="1"/>
          </p:cNvPicPr>
          <p:nvPr/>
        </p:nvPicPr>
        <p:blipFill>
          <a:blip r:embed="rId2"/>
          <a:stretch>
            <a:fillRect/>
          </a:stretch>
        </p:blipFill>
        <p:spPr>
          <a:xfrm>
            <a:off x="762000" y="5031514"/>
            <a:ext cx="2857500" cy="1666875"/>
          </a:xfrm>
          <a:prstGeom prst="rect">
            <a:avLst/>
          </a:prstGeom>
        </p:spPr>
      </p:pic>
      <p:pic>
        <p:nvPicPr>
          <p:cNvPr id="8" name="Picture 7"/>
          <p:cNvPicPr>
            <a:picLocks noChangeAspect="1"/>
          </p:cNvPicPr>
          <p:nvPr/>
        </p:nvPicPr>
        <p:blipFill>
          <a:blip r:embed="rId3"/>
          <a:stretch>
            <a:fillRect/>
          </a:stretch>
        </p:blipFill>
        <p:spPr>
          <a:xfrm>
            <a:off x="6324600" y="5031514"/>
            <a:ext cx="2552140" cy="1488281"/>
          </a:xfrm>
          <a:prstGeom prst="rect">
            <a:avLst/>
          </a:prstGeom>
        </p:spPr>
      </p:pic>
      <p:sp>
        <p:nvSpPr>
          <p:cNvPr id="12" name="TextBox 11"/>
          <p:cNvSpPr txBox="1"/>
          <p:nvPr/>
        </p:nvSpPr>
        <p:spPr>
          <a:xfrm>
            <a:off x="457200" y="1219200"/>
            <a:ext cx="5181600" cy="584775"/>
          </a:xfrm>
          <a:prstGeom prst="rect">
            <a:avLst/>
          </a:prstGeom>
          <a:noFill/>
        </p:spPr>
        <p:txBody>
          <a:bodyPr wrap="square" rtlCol="0">
            <a:spAutoFit/>
          </a:bodyPr>
          <a:lstStyle/>
          <a:p>
            <a:r>
              <a:rPr lang="en-US" sz="3200" b="1" dirty="0">
                <a:solidFill>
                  <a:srgbClr val="C00000"/>
                </a:solidFill>
                <a:latin typeface="Calibri" pitchFamily="34" charset="0"/>
              </a:rPr>
              <a:t>Requirement analysis</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stomShape 1"/>
          <p:cNvSpPr/>
          <p:nvPr/>
        </p:nvSpPr>
        <p:spPr>
          <a:xfrm>
            <a:off x="457200" y="990600"/>
            <a:ext cx="8381160" cy="75600"/>
          </a:xfrm>
          <a:prstGeom prst="rect">
            <a:avLst/>
          </a:prstGeom>
          <a:solidFill>
            <a:srgbClr val="7030A0"/>
          </a:solidFill>
          <a:ln w="25560">
            <a:solidFill>
              <a:srgbClr val="3A5F8B"/>
            </a:solidFill>
            <a:round/>
          </a:ln>
        </p:spPr>
      </p:sp>
      <p:pic>
        <p:nvPicPr>
          <p:cNvPr id="5" name="Picture 4"/>
          <p:cNvPicPr>
            <a:picLocks noChangeAspect="1"/>
          </p:cNvPicPr>
          <p:nvPr/>
        </p:nvPicPr>
        <p:blipFill>
          <a:blip r:embed="rId2"/>
          <a:stretch>
            <a:fillRect/>
          </a:stretch>
        </p:blipFill>
        <p:spPr>
          <a:xfrm>
            <a:off x="457200" y="1676400"/>
            <a:ext cx="8180546" cy="4529022"/>
          </a:xfrm>
          <a:prstGeom prst="rect">
            <a:avLst/>
          </a:prstGeom>
        </p:spPr>
      </p:pic>
      <p:sp>
        <p:nvSpPr>
          <p:cNvPr id="6" name="TextBox 5"/>
          <p:cNvSpPr txBox="1"/>
          <p:nvPr/>
        </p:nvSpPr>
        <p:spPr>
          <a:xfrm>
            <a:off x="444285" y="1066200"/>
            <a:ext cx="5867400" cy="584775"/>
          </a:xfrm>
          <a:prstGeom prst="rect">
            <a:avLst/>
          </a:prstGeom>
          <a:noFill/>
        </p:spPr>
        <p:txBody>
          <a:bodyPr wrap="square" rtlCol="0">
            <a:spAutoFit/>
          </a:bodyPr>
          <a:lstStyle/>
          <a:p>
            <a:r>
              <a:rPr lang="en-US" sz="3200" b="1" dirty="0">
                <a:solidFill>
                  <a:srgbClr val="C00000"/>
                </a:solidFill>
                <a:latin typeface="Calibri" pitchFamily="34" charset="0"/>
              </a:rPr>
              <a:t>Implementation </a:t>
            </a:r>
          </a:p>
        </p:txBody>
      </p:sp>
    </p:spTree>
    <p:extLst>
      <p:ext uri="{BB962C8B-B14F-4D97-AF65-F5344CB8AC3E}">
        <p14:creationId xmlns:p14="http://schemas.microsoft.com/office/powerpoint/2010/main" val="1549316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CustomShape 1"/>
          <p:cNvSpPr/>
          <p:nvPr/>
        </p:nvSpPr>
        <p:spPr>
          <a:xfrm>
            <a:off x="457200" y="1066680"/>
            <a:ext cx="8381160" cy="75600"/>
          </a:xfrm>
          <a:prstGeom prst="rect">
            <a:avLst/>
          </a:prstGeom>
          <a:solidFill>
            <a:srgbClr val="7030A0"/>
          </a:solidFill>
          <a:ln w="25560">
            <a:solidFill>
              <a:srgbClr val="3A5F8B"/>
            </a:solidFill>
            <a:round/>
          </a:ln>
        </p:spPr>
      </p:sp>
      <p:sp>
        <p:nvSpPr>
          <p:cNvPr id="44" name="CustomShape 2"/>
          <p:cNvSpPr/>
          <p:nvPr/>
        </p:nvSpPr>
        <p:spPr>
          <a:xfrm>
            <a:off x="457200" y="457200"/>
            <a:ext cx="8381160" cy="577440"/>
          </a:xfrm>
          <a:prstGeom prst="rect">
            <a:avLst/>
          </a:prstGeom>
        </p:spPr>
        <p:txBody>
          <a:bodyPr lIns="90000" tIns="45000" rIns="90000" bIns="45000"/>
          <a:lstStyle/>
          <a:p>
            <a:pPr>
              <a:lnSpc>
                <a:spcPct val="100000"/>
              </a:lnSpc>
            </a:pPr>
            <a:r>
              <a:rPr lang="en-IN" sz="3200" b="1" dirty="0">
                <a:solidFill>
                  <a:srgbClr val="C00000"/>
                </a:solidFill>
                <a:latin typeface="Calibri"/>
              </a:rPr>
              <a:t>Outline</a:t>
            </a:r>
            <a:endParaRPr>
              <a:solidFill>
                <a:srgbClr val="C00000"/>
              </a:solidFill>
            </a:endParaRPr>
          </a:p>
        </p:txBody>
      </p:sp>
      <p:sp>
        <p:nvSpPr>
          <p:cNvPr id="45" name="CustomShape 3"/>
          <p:cNvSpPr/>
          <p:nvPr/>
        </p:nvSpPr>
        <p:spPr>
          <a:xfrm>
            <a:off x="381000" y="1219200"/>
            <a:ext cx="8458200" cy="5867400"/>
          </a:xfrm>
          <a:prstGeom prst="rect">
            <a:avLst/>
          </a:prstGeom>
        </p:spPr>
        <p:txBody>
          <a:bodyPr lIns="90000" tIns="45000" rIns="90000" bIns="45000"/>
          <a:lstStyle/>
          <a:p>
            <a:pPr>
              <a:buFont typeface="Arial" pitchFamily="34" charset="0"/>
              <a:buChar char="•"/>
            </a:pPr>
            <a:r>
              <a:rPr lang="en-IN" sz="2000" b="1" dirty="0">
                <a:solidFill>
                  <a:srgbClr val="000000"/>
                </a:solidFill>
                <a:latin typeface="Bookman Old Style" pitchFamily="18" charset="0"/>
              </a:rPr>
              <a:t> Abstract </a:t>
            </a:r>
          </a:p>
          <a:p>
            <a:pPr>
              <a:buFont typeface="Arial" pitchFamily="34" charset="0"/>
              <a:buChar char="•"/>
            </a:pPr>
            <a:r>
              <a:rPr lang="en-IN" sz="2000" b="1" dirty="0">
                <a:solidFill>
                  <a:srgbClr val="000000"/>
                </a:solidFill>
                <a:latin typeface="Bookman Old Style" pitchFamily="18" charset="0"/>
              </a:rPr>
              <a:t> Introduction </a:t>
            </a:r>
          </a:p>
          <a:p>
            <a:pPr>
              <a:buFont typeface="Arial"/>
              <a:buChar char="•"/>
            </a:pPr>
            <a:r>
              <a:rPr lang="en-IN" sz="2000" b="1" dirty="0">
                <a:solidFill>
                  <a:srgbClr val="000000"/>
                </a:solidFill>
                <a:latin typeface="Bookman Old Style" pitchFamily="18" charset="0"/>
              </a:rPr>
              <a:t> Literature survey</a:t>
            </a:r>
          </a:p>
          <a:p>
            <a:pPr lvl="1">
              <a:buFont typeface="Arial"/>
              <a:buChar char="•"/>
            </a:pPr>
            <a:r>
              <a:rPr lang="en-IN" sz="2000" b="1" dirty="0">
                <a:solidFill>
                  <a:srgbClr val="000000"/>
                </a:solidFill>
                <a:latin typeface="Bookman Old Style" pitchFamily="18" charset="0"/>
              </a:rPr>
              <a:t> Existed system</a:t>
            </a:r>
          </a:p>
          <a:p>
            <a:pPr lvl="2"/>
            <a:r>
              <a:rPr lang="en-IN" sz="2000" dirty="0">
                <a:solidFill>
                  <a:srgbClr val="000000"/>
                </a:solidFill>
                <a:latin typeface="Bookman Old Style" pitchFamily="18" charset="0"/>
              </a:rPr>
              <a:t>- Problems in existed system</a:t>
            </a:r>
          </a:p>
          <a:p>
            <a:pPr>
              <a:buFont typeface="Arial" pitchFamily="34" charset="0"/>
              <a:buChar char="•"/>
            </a:pPr>
            <a:r>
              <a:rPr lang="en-IN" sz="2000" b="1" dirty="0">
                <a:solidFill>
                  <a:srgbClr val="000000"/>
                </a:solidFill>
                <a:latin typeface="Bookman Old Style" pitchFamily="18" charset="0"/>
              </a:rPr>
              <a:t> Research Objective</a:t>
            </a:r>
          </a:p>
          <a:p>
            <a:pPr>
              <a:buFont typeface="Arial" pitchFamily="34" charset="0"/>
              <a:buChar char="•"/>
            </a:pPr>
            <a:r>
              <a:rPr lang="en-IN" sz="2000" b="1" dirty="0">
                <a:solidFill>
                  <a:srgbClr val="000000"/>
                </a:solidFill>
                <a:latin typeface="Bookman Old Style" pitchFamily="18" charset="0"/>
              </a:rPr>
              <a:t> Problem Definition</a:t>
            </a:r>
          </a:p>
          <a:p>
            <a:pPr>
              <a:buFont typeface="Arial" pitchFamily="34" charset="0"/>
              <a:buChar char="•"/>
            </a:pPr>
            <a:r>
              <a:rPr lang="en-IN" sz="2000" b="1" dirty="0">
                <a:solidFill>
                  <a:srgbClr val="000000"/>
                </a:solidFill>
                <a:latin typeface="Bookman Old Style" pitchFamily="18" charset="0"/>
              </a:rPr>
              <a:t> Research work</a:t>
            </a:r>
          </a:p>
          <a:p>
            <a:r>
              <a:rPr lang="en-IN" sz="2000" b="1" dirty="0">
                <a:solidFill>
                  <a:srgbClr val="000000"/>
                </a:solidFill>
                <a:latin typeface="Bookman Old Style" pitchFamily="18" charset="0"/>
              </a:rPr>
              <a:t>	</a:t>
            </a:r>
            <a:r>
              <a:rPr lang="en-IN" sz="2000" dirty="0">
                <a:solidFill>
                  <a:srgbClr val="000000"/>
                </a:solidFill>
                <a:latin typeface="Bookman Old Style" pitchFamily="18" charset="0"/>
              </a:rPr>
              <a:t>- Proposed  system architecture</a:t>
            </a:r>
          </a:p>
          <a:p>
            <a:r>
              <a:rPr lang="en-IN" sz="2000" dirty="0">
                <a:solidFill>
                  <a:srgbClr val="000000"/>
                </a:solidFill>
                <a:latin typeface="Bookman Old Style" pitchFamily="18" charset="0"/>
              </a:rPr>
              <a:t>	- Requirement analysis</a:t>
            </a:r>
            <a:endParaRPr lang="en-IN" sz="2000" b="1" dirty="0">
              <a:solidFill>
                <a:srgbClr val="000000"/>
              </a:solidFill>
              <a:latin typeface="Bookman Old Style" pitchFamily="18" charset="0"/>
            </a:endParaRPr>
          </a:p>
          <a:p>
            <a:pPr>
              <a:buFont typeface="Arial" pitchFamily="34" charset="0"/>
              <a:buChar char="•"/>
            </a:pPr>
            <a:r>
              <a:rPr lang="en-IN" sz="2000" b="1" dirty="0">
                <a:solidFill>
                  <a:srgbClr val="000000"/>
                </a:solidFill>
                <a:latin typeface="Bookman Old Style" pitchFamily="18" charset="0"/>
              </a:rPr>
              <a:t> Results	</a:t>
            </a:r>
            <a:endParaRPr lang="en-IN" sz="2000" dirty="0">
              <a:solidFill>
                <a:srgbClr val="000000"/>
              </a:solidFill>
              <a:latin typeface="Bookman Old Style" pitchFamily="18" charset="0"/>
            </a:endParaRPr>
          </a:p>
          <a:p>
            <a:pPr>
              <a:buFont typeface="Arial" pitchFamily="34" charset="0"/>
              <a:buChar char="•"/>
            </a:pPr>
            <a:r>
              <a:rPr lang="en-IN" sz="2000" b="1" dirty="0">
                <a:solidFill>
                  <a:srgbClr val="000000"/>
                </a:solidFill>
                <a:latin typeface="Bookman Old Style" pitchFamily="18" charset="0"/>
              </a:rPr>
              <a:t> Conclusion</a:t>
            </a:r>
          </a:p>
          <a:p>
            <a:pPr>
              <a:buFont typeface="Arial" pitchFamily="34" charset="0"/>
              <a:buChar char="•"/>
            </a:pPr>
            <a:r>
              <a:rPr lang="en-IN" sz="2000" b="1" dirty="0">
                <a:solidFill>
                  <a:srgbClr val="000000"/>
                </a:solidFill>
                <a:latin typeface="Bookman Old Style" pitchFamily="18" charset="0"/>
              </a:rPr>
              <a:t> Future Work</a:t>
            </a:r>
          </a:p>
          <a:p>
            <a:pPr>
              <a:buFont typeface="Arial" pitchFamily="34" charset="0"/>
              <a:buChar char="•"/>
            </a:pPr>
            <a:r>
              <a:rPr lang="en-IN" sz="2000" b="1">
                <a:solidFill>
                  <a:srgbClr val="000000"/>
                </a:solidFill>
                <a:latin typeface="Bookman Old Style" pitchFamily="18" charset="0"/>
              </a:rPr>
              <a:t>References</a:t>
            </a:r>
            <a:endParaRPr lang="en-IN" sz="2000" b="1" dirty="0">
              <a:solidFill>
                <a:srgbClr val="000000"/>
              </a:solidFill>
              <a:latin typeface="Bookman Old Style" pitchFamily="18" charset="0"/>
            </a:endParaRPr>
          </a:p>
          <a:p>
            <a:pPr>
              <a:lnSpc>
                <a:spcPct val="150000"/>
              </a:lnSpc>
            </a:pPr>
            <a:endParaRPr lang="en-IN" sz="2800" b="1" dirty="0">
              <a:solidFill>
                <a:srgbClr val="000000"/>
              </a:solidFill>
              <a:latin typeface="Calibri"/>
            </a:endParaRPr>
          </a:p>
          <a:p>
            <a:pPr>
              <a:lnSpc>
                <a:spcPct val="150000"/>
              </a:lnSpc>
            </a:pPr>
            <a:endParaRPr lang="en-IN" sz="2800" b="1" dirty="0">
              <a:solidFill>
                <a:srgbClr val="000000"/>
              </a:solidFill>
              <a:latin typeface="Calibri"/>
            </a:endParaRPr>
          </a:p>
          <a:p>
            <a:pPr>
              <a:lnSpc>
                <a:spcPct val="150000"/>
              </a:lnSpc>
            </a:pPr>
            <a:r>
              <a:rPr lang="en-IN" sz="2800" b="1" dirty="0">
                <a:solidFill>
                  <a:srgbClr val="000000"/>
                </a:solidFill>
                <a:latin typeface="Calibri"/>
              </a:rPr>
              <a:t>	</a:t>
            </a:r>
            <a:endParaRPr dirty="0"/>
          </a:p>
          <a:p>
            <a:pPr>
              <a:lnSpc>
                <a:spcPct val="100000"/>
              </a:lnSpc>
            </a:pP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ustomShape 1"/>
          <p:cNvSpPr/>
          <p:nvPr/>
        </p:nvSpPr>
        <p:spPr>
          <a:xfrm>
            <a:off x="457200" y="990600"/>
            <a:ext cx="8381160" cy="75600"/>
          </a:xfrm>
          <a:prstGeom prst="rect">
            <a:avLst/>
          </a:prstGeom>
          <a:solidFill>
            <a:srgbClr val="7030A0"/>
          </a:solidFill>
          <a:ln w="25560">
            <a:solidFill>
              <a:srgbClr val="3A5F8B"/>
            </a:solidFill>
            <a:round/>
          </a:ln>
        </p:spPr>
      </p:sp>
      <p:sp>
        <p:nvSpPr>
          <p:cNvPr id="8" name="TextBox 7"/>
          <p:cNvSpPr txBox="1"/>
          <p:nvPr/>
        </p:nvSpPr>
        <p:spPr>
          <a:xfrm>
            <a:off x="457200" y="457200"/>
            <a:ext cx="3048000" cy="523220"/>
          </a:xfrm>
          <a:prstGeom prst="rect">
            <a:avLst/>
          </a:prstGeom>
          <a:noFill/>
        </p:spPr>
        <p:txBody>
          <a:bodyPr wrap="square" rtlCol="0">
            <a:spAutoFit/>
          </a:bodyPr>
          <a:lstStyle/>
          <a:p>
            <a:r>
              <a:rPr lang="en-US" sz="2800" b="1" dirty="0">
                <a:solidFill>
                  <a:srgbClr val="C00000"/>
                </a:solidFill>
                <a:latin typeface="Calibri" pitchFamily="34" charset="0"/>
              </a:rPr>
              <a:t>Result Analysis</a:t>
            </a:r>
          </a:p>
        </p:txBody>
      </p:sp>
      <p:pic>
        <p:nvPicPr>
          <p:cNvPr id="5" name="Picture 4"/>
          <p:cNvPicPr>
            <a:picLocks noChangeAspect="1"/>
          </p:cNvPicPr>
          <p:nvPr/>
        </p:nvPicPr>
        <p:blipFill>
          <a:blip r:embed="rId2"/>
          <a:stretch>
            <a:fillRect/>
          </a:stretch>
        </p:blipFill>
        <p:spPr>
          <a:xfrm>
            <a:off x="304800" y="2590800"/>
            <a:ext cx="4225733" cy="2617448"/>
          </a:xfrm>
          <a:prstGeom prst="rect">
            <a:avLst/>
          </a:prstGeom>
          <a:ln>
            <a:noFill/>
          </a:ln>
          <a:effectLst>
            <a:outerShdw blurRad="190500" algn="tl" rotWithShape="0">
              <a:srgbClr val="000000">
                <a:alpha val="0"/>
              </a:srgbClr>
            </a:outerShdw>
          </a:effectLst>
        </p:spPr>
      </p:pic>
      <p:pic>
        <p:nvPicPr>
          <p:cNvPr id="6" name="Picture 5"/>
          <p:cNvPicPr>
            <a:picLocks noChangeAspect="1"/>
          </p:cNvPicPr>
          <p:nvPr/>
        </p:nvPicPr>
        <p:blipFill>
          <a:blip r:embed="rId3"/>
          <a:stretch>
            <a:fillRect/>
          </a:stretch>
        </p:blipFill>
        <p:spPr>
          <a:xfrm>
            <a:off x="4824235" y="2590800"/>
            <a:ext cx="4222858" cy="2712483"/>
          </a:xfrm>
          <a:prstGeom prst="rect">
            <a:avLst/>
          </a:prstGeom>
          <a:ln>
            <a:noFill/>
          </a:ln>
          <a:effectLst>
            <a:outerShdw blurRad="190500" algn="tl" rotWithShape="0">
              <a:srgbClr val="000000">
                <a:alpha val="0"/>
              </a:srgbClr>
            </a:outerShdw>
          </a:effectLst>
        </p:spPr>
      </p:pic>
      <p:sp>
        <p:nvSpPr>
          <p:cNvPr id="9" name="TextBox 8"/>
          <p:cNvSpPr txBox="1"/>
          <p:nvPr/>
        </p:nvSpPr>
        <p:spPr>
          <a:xfrm>
            <a:off x="1295400" y="5280036"/>
            <a:ext cx="2070847"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t>Fig: Home page</a:t>
            </a:r>
          </a:p>
        </p:txBody>
      </p:sp>
      <p:sp>
        <p:nvSpPr>
          <p:cNvPr id="10" name="TextBox 9"/>
          <p:cNvSpPr txBox="1"/>
          <p:nvPr/>
        </p:nvSpPr>
        <p:spPr>
          <a:xfrm>
            <a:off x="5638800" y="5208248"/>
            <a:ext cx="2868706"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t>Fig: Admin Login Page</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stomShape 1"/>
          <p:cNvSpPr/>
          <p:nvPr/>
        </p:nvSpPr>
        <p:spPr>
          <a:xfrm>
            <a:off x="457200" y="990600"/>
            <a:ext cx="8381160" cy="75600"/>
          </a:xfrm>
          <a:prstGeom prst="rect">
            <a:avLst/>
          </a:prstGeom>
          <a:solidFill>
            <a:srgbClr val="7030A0"/>
          </a:solidFill>
          <a:ln w="25560">
            <a:solidFill>
              <a:srgbClr val="3A5F8B"/>
            </a:solidFill>
            <a:round/>
          </a:ln>
        </p:spPr>
      </p:sp>
      <p:pic>
        <p:nvPicPr>
          <p:cNvPr id="3" name="Picture 2"/>
          <p:cNvPicPr>
            <a:picLocks noChangeAspect="1"/>
          </p:cNvPicPr>
          <p:nvPr/>
        </p:nvPicPr>
        <p:blipFill>
          <a:blip r:embed="rId2"/>
          <a:stretch>
            <a:fillRect/>
          </a:stretch>
        </p:blipFill>
        <p:spPr>
          <a:xfrm>
            <a:off x="573077" y="1905000"/>
            <a:ext cx="4089943" cy="2608730"/>
          </a:xfrm>
          <a:prstGeom prst="rect">
            <a:avLst/>
          </a:prstGeom>
          <a:ln>
            <a:noFill/>
          </a:ln>
          <a:effectLst>
            <a:outerShdw blurRad="190500" algn="tl" rotWithShape="0">
              <a:srgbClr val="000000">
                <a:alpha val="0"/>
              </a:srgbClr>
            </a:outerShdw>
          </a:effectLst>
        </p:spPr>
      </p:pic>
      <p:pic>
        <p:nvPicPr>
          <p:cNvPr id="5" name="Picture 4"/>
          <p:cNvPicPr>
            <a:picLocks noChangeAspect="1"/>
          </p:cNvPicPr>
          <p:nvPr/>
        </p:nvPicPr>
        <p:blipFill>
          <a:blip r:embed="rId3"/>
          <a:stretch>
            <a:fillRect/>
          </a:stretch>
        </p:blipFill>
        <p:spPr>
          <a:xfrm>
            <a:off x="4757921" y="1884830"/>
            <a:ext cx="4355599" cy="2628900"/>
          </a:xfrm>
          <a:prstGeom prst="rect">
            <a:avLst/>
          </a:prstGeom>
        </p:spPr>
      </p:pic>
      <p:sp>
        <p:nvSpPr>
          <p:cNvPr id="6" name="TextBox 4"/>
          <p:cNvSpPr txBox="1"/>
          <p:nvPr/>
        </p:nvSpPr>
        <p:spPr>
          <a:xfrm>
            <a:off x="573077" y="4648200"/>
            <a:ext cx="4482353"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rgbClr val="C00000"/>
                </a:solidFill>
              </a:rPr>
              <a:t>Fig: Upload data into database page</a:t>
            </a:r>
          </a:p>
        </p:txBody>
      </p:sp>
      <p:sp>
        <p:nvSpPr>
          <p:cNvPr id="7" name="TextBox 7"/>
          <p:cNvSpPr txBox="1"/>
          <p:nvPr/>
        </p:nvSpPr>
        <p:spPr>
          <a:xfrm>
            <a:off x="5455552" y="4648200"/>
            <a:ext cx="2960335"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rgbClr val="002060"/>
                </a:solidFill>
              </a:rPr>
              <a:t>Fig: Farmer Home Page</a:t>
            </a:r>
          </a:p>
        </p:txBody>
      </p:sp>
    </p:spTree>
    <p:extLst>
      <p:ext uri="{BB962C8B-B14F-4D97-AF65-F5344CB8AC3E}">
        <p14:creationId xmlns:p14="http://schemas.microsoft.com/office/powerpoint/2010/main" val="40370584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stomShape 1"/>
          <p:cNvSpPr/>
          <p:nvPr/>
        </p:nvSpPr>
        <p:spPr>
          <a:xfrm>
            <a:off x="457200" y="990600"/>
            <a:ext cx="8381160" cy="75600"/>
          </a:xfrm>
          <a:prstGeom prst="rect">
            <a:avLst/>
          </a:prstGeom>
          <a:solidFill>
            <a:srgbClr val="7030A0"/>
          </a:solidFill>
          <a:ln w="25560">
            <a:solidFill>
              <a:srgbClr val="3A5F8B"/>
            </a:solidFill>
            <a:round/>
          </a:ln>
        </p:spPr>
      </p:sp>
      <p:pic>
        <p:nvPicPr>
          <p:cNvPr id="5" name="Picture 4"/>
          <p:cNvPicPr>
            <a:picLocks noChangeAspect="1"/>
          </p:cNvPicPr>
          <p:nvPr/>
        </p:nvPicPr>
        <p:blipFill>
          <a:blip r:embed="rId2"/>
          <a:stretch>
            <a:fillRect/>
          </a:stretch>
        </p:blipFill>
        <p:spPr>
          <a:xfrm>
            <a:off x="838200" y="1447800"/>
            <a:ext cx="7771560" cy="3948786"/>
          </a:xfrm>
          <a:prstGeom prst="rect">
            <a:avLst/>
          </a:prstGeom>
          <a:ln>
            <a:noFill/>
          </a:ln>
          <a:effectLst>
            <a:outerShdw blurRad="190500" algn="tl" rotWithShape="0">
              <a:srgbClr val="000000">
                <a:alpha val="0"/>
              </a:srgbClr>
            </a:outerShdw>
          </a:effectLst>
        </p:spPr>
      </p:pic>
      <p:sp>
        <p:nvSpPr>
          <p:cNvPr id="6" name="TextBox 3"/>
          <p:cNvSpPr txBox="1"/>
          <p:nvPr/>
        </p:nvSpPr>
        <p:spPr>
          <a:xfrm>
            <a:off x="3657600" y="5408854"/>
            <a:ext cx="2671483"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rgbClr val="7030A0"/>
                </a:solidFill>
              </a:rPr>
              <a:t>Fig: Select Crop Page</a:t>
            </a:r>
          </a:p>
        </p:txBody>
      </p:sp>
    </p:spTree>
    <p:extLst>
      <p:ext uri="{BB962C8B-B14F-4D97-AF65-F5344CB8AC3E}">
        <p14:creationId xmlns:p14="http://schemas.microsoft.com/office/powerpoint/2010/main" val="41991052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stomShape 1"/>
          <p:cNvSpPr/>
          <p:nvPr/>
        </p:nvSpPr>
        <p:spPr>
          <a:xfrm>
            <a:off x="457200" y="990600"/>
            <a:ext cx="8381160" cy="75600"/>
          </a:xfrm>
          <a:prstGeom prst="rect">
            <a:avLst/>
          </a:prstGeom>
          <a:solidFill>
            <a:srgbClr val="7030A0"/>
          </a:solidFill>
          <a:ln w="25560">
            <a:solidFill>
              <a:srgbClr val="3A5F8B"/>
            </a:solidFill>
            <a:round/>
          </a:ln>
        </p:spPr>
      </p:sp>
      <p:pic>
        <p:nvPicPr>
          <p:cNvPr id="5" name="Picture 4"/>
          <p:cNvPicPr>
            <a:picLocks noChangeAspect="1"/>
          </p:cNvPicPr>
          <p:nvPr/>
        </p:nvPicPr>
        <p:blipFill>
          <a:blip r:embed="rId2"/>
          <a:stretch>
            <a:fillRect/>
          </a:stretch>
        </p:blipFill>
        <p:spPr>
          <a:xfrm>
            <a:off x="733745" y="1524000"/>
            <a:ext cx="7828069" cy="3962400"/>
          </a:xfrm>
          <a:prstGeom prst="rect">
            <a:avLst/>
          </a:prstGeom>
          <a:ln>
            <a:noFill/>
          </a:ln>
          <a:effectLst>
            <a:outerShdw blurRad="190500" algn="tl" rotWithShape="0">
              <a:srgbClr val="000000">
                <a:alpha val="0"/>
              </a:srgbClr>
            </a:outerShdw>
          </a:effectLst>
        </p:spPr>
      </p:pic>
      <p:sp>
        <p:nvSpPr>
          <p:cNvPr id="6" name="TextBox 3"/>
          <p:cNvSpPr txBox="1"/>
          <p:nvPr/>
        </p:nvSpPr>
        <p:spPr>
          <a:xfrm>
            <a:off x="3048000" y="4876800"/>
            <a:ext cx="2761130"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accent1">
                    <a:lumMod val="50000"/>
                  </a:schemeClr>
                </a:solidFill>
              </a:rPr>
              <a:t>Fig: Crop Details Page</a:t>
            </a:r>
          </a:p>
        </p:txBody>
      </p:sp>
    </p:spTree>
    <p:extLst>
      <p:ext uri="{BB962C8B-B14F-4D97-AF65-F5344CB8AC3E}">
        <p14:creationId xmlns:p14="http://schemas.microsoft.com/office/powerpoint/2010/main" val="42649382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stomShape 1"/>
          <p:cNvSpPr/>
          <p:nvPr/>
        </p:nvSpPr>
        <p:spPr>
          <a:xfrm>
            <a:off x="457200" y="990600"/>
            <a:ext cx="8381160" cy="75600"/>
          </a:xfrm>
          <a:prstGeom prst="rect">
            <a:avLst/>
          </a:prstGeom>
          <a:solidFill>
            <a:srgbClr val="7030A0"/>
          </a:solidFill>
          <a:ln w="25560">
            <a:solidFill>
              <a:srgbClr val="3A5F8B"/>
            </a:solidFill>
            <a:round/>
          </a:ln>
        </p:spPr>
      </p:sp>
      <p:pic>
        <p:nvPicPr>
          <p:cNvPr id="5" name="Picture 4"/>
          <p:cNvPicPr>
            <a:picLocks noChangeAspect="1"/>
          </p:cNvPicPr>
          <p:nvPr/>
        </p:nvPicPr>
        <p:blipFill>
          <a:blip r:embed="rId2"/>
          <a:stretch>
            <a:fillRect/>
          </a:stretch>
        </p:blipFill>
        <p:spPr>
          <a:xfrm>
            <a:off x="609600" y="1524000"/>
            <a:ext cx="7909636" cy="3505200"/>
          </a:xfrm>
          <a:prstGeom prst="rect">
            <a:avLst/>
          </a:prstGeom>
          <a:ln>
            <a:noFill/>
          </a:ln>
          <a:effectLst>
            <a:outerShdw blurRad="190500" algn="tl" rotWithShape="0">
              <a:srgbClr val="000000">
                <a:alpha val="0"/>
              </a:srgbClr>
            </a:outerShdw>
          </a:effectLst>
        </p:spPr>
      </p:pic>
      <p:sp>
        <p:nvSpPr>
          <p:cNvPr id="6" name="TextBox 3"/>
          <p:cNvSpPr txBox="1"/>
          <p:nvPr/>
        </p:nvSpPr>
        <p:spPr>
          <a:xfrm>
            <a:off x="3475205" y="4659868"/>
            <a:ext cx="2178425"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rgbClr val="0070C0"/>
                </a:solidFill>
              </a:rPr>
              <a:t>Fig: Review Page</a:t>
            </a:r>
          </a:p>
        </p:txBody>
      </p:sp>
    </p:spTree>
    <p:extLst>
      <p:ext uri="{BB962C8B-B14F-4D97-AF65-F5344CB8AC3E}">
        <p14:creationId xmlns:p14="http://schemas.microsoft.com/office/powerpoint/2010/main" val="2964082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stomShape 1"/>
          <p:cNvSpPr/>
          <p:nvPr/>
        </p:nvSpPr>
        <p:spPr>
          <a:xfrm>
            <a:off x="457200" y="1066680"/>
            <a:ext cx="8381160" cy="75600"/>
          </a:xfrm>
          <a:prstGeom prst="rect">
            <a:avLst/>
          </a:prstGeom>
          <a:solidFill>
            <a:srgbClr val="7030A0"/>
          </a:solidFill>
          <a:ln w="25560">
            <a:solidFill>
              <a:srgbClr val="3A5F8B"/>
            </a:solidFill>
            <a:round/>
          </a:ln>
        </p:spPr>
      </p:sp>
      <p:sp>
        <p:nvSpPr>
          <p:cNvPr id="5" name="CustomShape 2"/>
          <p:cNvSpPr/>
          <p:nvPr/>
        </p:nvSpPr>
        <p:spPr>
          <a:xfrm>
            <a:off x="457200" y="533400"/>
            <a:ext cx="8381160" cy="455760"/>
          </a:xfrm>
          <a:prstGeom prst="rect">
            <a:avLst/>
          </a:prstGeom>
        </p:spPr>
        <p:txBody>
          <a:bodyPr lIns="90000" tIns="45000" rIns="90000" bIns="45000"/>
          <a:lstStyle/>
          <a:p>
            <a:pPr>
              <a:lnSpc>
                <a:spcPct val="100000"/>
              </a:lnSpc>
            </a:pPr>
            <a:r>
              <a:rPr lang="en-IN" sz="3200" b="1" dirty="0">
                <a:solidFill>
                  <a:srgbClr val="C00000"/>
                </a:solidFill>
                <a:latin typeface="Calibri"/>
              </a:rPr>
              <a:t>Conclusion</a:t>
            </a:r>
            <a:endParaRPr sz="3200" dirty="0">
              <a:solidFill>
                <a:srgbClr val="C00000"/>
              </a:solidFill>
            </a:endParaRPr>
          </a:p>
        </p:txBody>
      </p:sp>
      <p:sp>
        <p:nvSpPr>
          <p:cNvPr id="2" name="Rectangle 1"/>
          <p:cNvSpPr/>
          <p:nvPr/>
        </p:nvSpPr>
        <p:spPr>
          <a:xfrm>
            <a:off x="457200" y="1524000"/>
            <a:ext cx="8381160" cy="1569660"/>
          </a:xfrm>
          <a:prstGeom prst="rect">
            <a:avLst/>
          </a:prstGeom>
        </p:spPr>
        <p:txBody>
          <a:bodyPr wrap="square">
            <a:spAutoFit/>
          </a:bodyPr>
          <a:lstStyle/>
          <a:p>
            <a:pPr indent="457200" algn="just">
              <a:lnSpc>
                <a:spcPct val="150000"/>
              </a:lnSpc>
            </a:pPr>
            <a:r>
              <a:rPr lang="en-US" sz="1600" dirty="0">
                <a:latin typeface="Arial" panose="020B0604020202020204" pitchFamily="34" charset="0"/>
                <a:ea typeface="SimSun" panose="02010600030101010101" pitchFamily="2" charset="-122"/>
              </a:rPr>
              <a:t>This website helps farmers who are unable to choose a good crop. Usually, farmers take well-wishers suggestions and start cultivation. This may or may not result in a good yield. Many farmers are facing problems because of failure in selecting crops for their land. Confusion or no knowledge about crop yield can be eradicated with this platform.</a:t>
            </a:r>
            <a:endParaRPr lang="en-US" sz="1600" dirty="0">
              <a:effectLst/>
              <a:latin typeface="Times New Roman" panose="02020603050405020304" pitchFamily="18" charset="0"/>
              <a:ea typeface="Times New Roman" panose="02020603050405020304" pitchFamily="18" charset="0"/>
            </a:endParaRPr>
          </a:p>
        </p:txBody>
      </p:sp>
      <p:pic>
        <p:nvPicPr>
          <p:cNvPr id="6" name="Picture 5" descr="Popular Mobile App Features - DevCrew I/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86000" y="3430881"/>
            <a:ext cx="4061011" cy="2464581"/>
          </a:xfrm>
          <a:prstGeom prst="rect">
            <a:avLst/>
          </a:prstGeom>
          <a:ln>
            <a:noFill/>
          </a:ln>
          <a:effectLst>
            <a:outerShdw blurRad="292100" dist="139700" dir="2700000" algn="tl" rotWithShape="0">
              <a:srgbClr val="333333">
                <a:alpha val="0"/>
              </a:srgbClr>
            </a:outerShdw>
          </a:effectLst>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stomShape 1"/>
          <p:cNvSpPr/>
          <p:nvPr/>
        </p:nvSpPr>
        <p:spPr>
          <a:xfrm>
            <a:off x="457200" y="1067400"/>
            <a:ext cx="8381160" cy="75600"/>
          </a:xfrm>
          <a:prstGeom prst="rect">
            <a:avLst/>
          </a:prstGeom>
          <a:solidFill>
            <a:srgbClr val="7030A0"/>
          </a:solidFill>
          <a:ln w="25560">
            <a:solidFill>
              <a:srgbClr val="3A5F8B"/>
            </a:solidFill>
            <a:round/>
          </a:ln>
        </p:spPr>
      </p:sp>
      <p:sp>
        <p:nvSpPr>
          <p:cNvPr id="3" name="Rectangle 2"/>
          <p:cNvSpPr/>
          <p:nvPr/>
        </p:nvSpPr>
        <p:spPr>
          <a:xfrm>
            <a:off x="457200" y="533400"/>
            <a:ext cx="2249334" cy="584775"/>
          </a:xfrm>
          <a:prstGeom prst="rect">
            <a:avLst/>
          </a:prstGeom>
        </p:spPr>
        <p:txBody>
          <a:bodyPr wrap="none">
            <a:spAutoFit/>
          </a:bodyPr>
          <a:lstStyle/>
          <a:p>
            <a:r>
              <a:rPr lang="en-IN" sz="3200" b="1" dirty="0">
                <a:solidFill>
                  <a:srgbClr val="C00000"/>
                </a:solidFill>
                <a:latin typeface="Calibri" pitchFamily="34" charset="0"/>
              </a:rPr>
              <a:t>Future</a:t>
            </a:r>
            <a:r>
              <a:rPr lang="en-IN" b="1" dirty="0">
                <a:solidFill>
                  <a:srgbClr val="C00000"/>
                </a:solidFill>
                <a:latin typeface="Bookman Old Style" pitchFamily="18" charset="0"/>
              </a:rPr>
              <a:t> </a:t>
            </a:r>
            <a:r>
              <a:rPr lang="en-IN" sz="3200" b="1" dirty="0">
                <a:solidFill>
                  <a:srgbClr val="C00000"/>
                </a:solidFill>
                <a:latin typeface="Calibri" pitchFamily="34" charset="0"/>
              </a:rPr>
              <a:t>work</a:t>
            </a:r>
            <a:endParaRPr lang="en-US" sz="3200" dirty="0">
              <a:solidFill>
                <a:srgbClr val="C00000"/>
              </a:solidFill>
              <a:latin typeface="Calibri" pitchFamily="34" charset="0"/>
            </a:endParaRPr>
          </a:p>
        </p:txBody>
      </p:sp>
      <p:sp>
        <p:nvSpPr>
          <p:cNvPr id="4" name="Rectangle 3"/>
          <p:cNvSpPr/>
          <p:nvPr/>
        </p:nvSpPr>
        <p:spPr>
          <a:xfrm>
            <a:off x="420534" y="1447800"/>
            <a:ext cx="8417826" cy="2169825"/>
          </a:xfrm>
          <a:prstGeom prst="rect">
            <a:avLst/>
          </a:prstGeom>
        </p:spPr>
        <p:txBody>
          <a:bodyPr wrap="square">
            <a:spAutoFit/>
          </a:bodyPr>
          <a:lstStyle/>
          <a:p>
            <a:pPr marL="342900" marR="0" lvl="0" indent="-342900" algn="just">
              <a:lnSpc>
                <a:spcPct val="150000"/>
              </a:lnSpc>
              <a:spcBef>
                <a:spcPts val="0"/>
              </a:spcBef>
              <a:spcAft>
                <a:spcPts val="0"/>
              </a:spcAft>
              <a:buFont typeface="Symbol" panose="05050102010706020507" pitchFamily="18" charset="2"/>
              <a:buChar char=""/>
            </a:pPr>
            <a:r>
              <a:rPr lang="en-US" dirty="0">
                <a:latin typeface="Arial" panose="020B0604020202020204" pitchFamily="34" charset="0"/>
                <a:ea typeface="Carlito"/>
                <a:cs typeface="Carlito"/>
              </a:rPr>
              <a:t>This website can be converted into app.</a:t>
            </a:r>
            <a:endParaRPr lang="en-US" sz="1600" dirty="0">
              <a:latin typeface="Carlito"/>
              <a:ea typeface="Carlito"/>
              <a:cs typeface="Carlito"/>
            </a:endParaRPr>
          </a:p>
          <a:p>
            <a:pPr marL="342900" marR="0" lvl="0" indent="-342900" algn="just">
              <a:lnSpc>
                <a:spcPct val="150000"/>
              </a:lnSpc>
              <a:spcBef>
                <a:spcPts val="0"/>
              </a:spcBef>
              <a:spcAft>
                <a:spcPts val="0"/>
              </a:spcAft>
              <a:buFont typeface="Symbol" panose="05050102010706020507" pitchFamily="18" charset="2"/>
              <a:buChar char=""/>
            </a:pPr>
            <a:r>
              <a:rPr lang="en-US" dirty="0">
                <a:latin typeface="Arial" panose="020B0604020202020204" pitchFamily="34" charset="0"/>
                <a:ea typeface="Carlito"/>
                <a:cs typeface="Carlito"/>
              </a:rPr>
              <a:t>Many new varieties of crops are coming into market, so when admin enter the requirements of new varieties into database then we can add a notification of newly added crop details so that farmers can know about new varieties of crops and their requirements.</a:t>
            </a:r>
            <a:endParaRPr lang="en-US" sz="1600" dirty="0">
              <a:effectLst/>
              <a:latin typeface="Carlito"/>
              <a:ea typeface="Carlito"/>
              <a:cs typeface="Carlito"/>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stomShape 1"/>
          <p:cNvSpPr/>
          <p:nvPr/>
        </p:nvSpPr>
        <p:spPr>
          <a:xfrm>
            <a:off x="228600" y="914400"/>
            <a:ext cx="8381160" cy="75600"/>
          </a:xfrm>
          <a:prstGeom prst="rect">
            <a:avLst/>
          </a:prstGeom>
          <a:solidFill>
            <a:srgbClr val="7030A0"/>
          </a:solidFill>
          <a:ln w="25560">
            <a:solidFill>
              <a:srgbClr val="3A5F8B"/>
            </a:solidFill>
            <a:round/>
          </a:ln>
        </p:spPr>
      </p:sp>
      <p:sp>
        <p:nvSpPr>
          <p:cNvPr id="5" name="TextBox 4"/>
          <p:cNvSpPr txBox="1"/>
          <p:nvPr/>
        </p:nvSpPr>
        <p:spPr>
          <a:xfrm>
            <a:off x="152400" y="304800"/>
            <a:ext cx="2819400" cy="1077218"/>
          </a:xfrm>
          <a:prstGeom prst="rect">
            <a:avLst/>
          </a:prstGeom>
          <a:noFill/>
        </p:spPr>
        <p:txBody>
          <a:bodyPr wrap="square" rtlCol="0">
            <a:spAutoFit/>
          </a:bodyPr>
          <a:lstStyle/>
          <a:p>
            <a:r>
              <a:rPr lang="en-IN" sz="3200" b="1" dirty="0">
                <a:solidFill>
                  <a:srgbClr val="C00000"/>
                </a:solidFill>
                <a:latin typeface="Calibri" pitchFamily="34" charset="0"/>
              </a:rPr>
              <a:t>References</a:t>
            </a:r>
            <a:endParaRPr lang="en-IN" sz="3200" dirty="0">
              <a:solidFill>
                <a:srgbClr val="C00000"/>
              </a:solidFill>
              <a:latin typeface="Calibri" pitchFamily="34" charset="0"/>
            </a:endParaRPr>
          </a:p>
          <a:p>
            <a:endParaRPr lang="en-US" sz="3200" dirty="0">
              <a:latin typeface="Calibri" pitchFamily="34" charset="0"/>
            </a:endParaRPr>
          </a:p>
        </p:txBody>
      </p:sp>
      <p:sp>
        <p:nvSpPr>
          <p:cNvPr id="4" name="Content Placeholder 2"/>
          <p:cNvSpPr>
            <a:spLocks noGrp="1"/>
          </p:cNvSpPr>
          <p:nvPr/>
        </p:nvSpPr>
        <p:spPr>
          <a:xfrm>
            <a:off x="304800" y="1562477"/>
            <a:ext cx="8458200" cy="3352800"/>
          </a:xfrm>
          <a:prstGeom prst="rect">
            <a:avLst/>
          </a:prstGeom>
        </p:spPr>
        <p:txBody>
          <a:bodyPr vert="horz" lIns="91440" tIns="45720" rIns="91440" bIns="45720" rtlCol="0">
            <a:normAutofit/>
          </a:bodyPr>
          <a:lstStyle>
            <a:lvl1pPr marL="347345" indent="-347345" algn="l" defTabSz="914400" rtl="0" eaLnBrk="1" latinLnBrk="0" hangingPunct="1">
              <a:lnSpc>
                <a:spcPct val="100000"/>
              </a:lnSpc>
              <a:spcBef>
                <a:spcPts val="1800"/>
              </a:spcBef>
              <a:buFont typeface="Arial" panose="020B0604020202020204" pitchFamily="34" charset="0"/>
              <a:buChar char="•"/>
              <a:defRPr sz="2400" kern="1200">
                <a:solidFill>
                  <a:schemeClr val="tx1"/>
                </a:solidFill>
                <a:latin typeface="+mn-lt"/>
                <a:ea typeface="+mn-ea"/>
                <a:cs typeface="+mn-cs"/>
              </a:defRPr>
            </a:lvl1pPr>
            <a:lvl2pPr marL="740410" indent="-283210" algn="l" defTabSz="914400" rtl="0" eaLnBrk="1" latinLnBrk="0" hangingPunct="1">
              <a:lnSpc>
                <a:spcPct val="100000"/>
              </a:lnSpc>
              <a:spcBef>
                <a:spcPts val="12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8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600"/>
              </a:spcBef>
              <a:buFont typeface="Arial" panose="020B0604020202020204" pitchFamily="34" charset="0"/>
              <a:buChar char="•"/>
              <a:defRPr sz="1600" kern="1200" baseline="0">
                <a:solidFill>
                  <a:schemeClr val="tx1"/>
                </a:solidFill>
                <a:latin typeface="+mn-lt"/>
                <a:ea typeface="+mn-ea"/>
                <a:cs typeface="+mn-cs"/>
              </a:defRPr>
            </a:lvl8pPr>
            <a:lvl9pPr marL="3886200" indent="-228600" algn="l" defTabSz="914400" rtl="0" eaLnBrk="1" latinLnBrk="0" hangingPunct="1">
              <a:lnSpc>
                <a:spcPct val="90000"/>
              </a:lnSpc>
              <a:spcBef>
                <a:spcPts val="600"/>
              </a:spcBef>
              <a:buFont typeface="Arial" panose="020B0604020202020204" pitchFamily="34" charset="0"/>
              <a:buChar char="•"/>
              <a:defRPr sz="1600" kern="1200" baseline="0">
                <a:solidFill>
                  <a:schemeClr val="tx1"/>
                </a:solidFill>
                <a:latin typeface="+mn-lt"/>
                <a:ea typeface="+mn-ea"/>
                <a:cs typeface="+mn-cs"/>
              </a:defRPr>
            </a:lvl9pPr>
          </a:lstStyle>
          <a:p>
            <a:r>
              <a:rPr lang="en-IN" sz="2000" dirty="0">
                <a:solidFill>
                  <a:srgbClr val="7030A0"/>
                </a:solidFill>
                <a:hlinkClick r:id="rId2"/>
              </a:rPr>
              <a:t>https://www.downtoearth.org.in/blog/agriculture/state-of-india-s-environment-why-farmers-kill-themselves-75648</a:t>
            </a:r>
            <a:r>
              <a:rPr lang="en-IN" sz="2000" dirty="0">
                <a:solidFill>
                  <a:srgbClr val="7030A0"/>
                </a:solidFill>
              </a:rPr>
              <a:t> </a:t>
            </a:r>
          </a:p>
          <a:p>
            <a:r>
              <a:rPr lang="en-IN" sz="2000" dirty="0">
                <a:solidFill>
                  <a:srgbClr val="7030A0"/>
                </a:solidFill>
                <a:hlinkClick r:id="rId3"/>
              </a:rPr>
              <a:t>https://www.bharatagri.com/</a:t>
            </a:r>
            <a:r>
              <a:rPr lang="en-IN" sz="2000" dirty="0">
                <a:solidFill>
                  <a:srgbClr val="7030A0"/>
                </a:solidFill>
              </a:rPr>
              <a:t> </a:t>
            </a:r>
          </a:p>
          <a:p>
            <a:r>
              <a:rPr lang="en-IN" sz="2000" dirty="0">
                <a:solidFill>
                  <a:srgbClr val="7030A0"/>
                </a:solidFill>
                <a:hlinkClick r:id="rId4"/>
              </a:rPr>
              <a:t>https://play.google.com/store/apps/details?id=com.aci.idss&amp;hl=en_IN&amp;gl=US</a:t>
            </a:r>
            <a:r>
              <a:rPr lang="en-IN" sz="2000" dirty="0">
                <a:solidFill>
                  <a:srgbClr val="7030A0"/>
                </a:solidFill>
              </a:rPr>
              <a:t> </a:t>
            </a:r>
          </a:p>
          <a:p>
            <a:r>
              <a:rPr lang="en-IN" sz="2000" dirty="0">
                <a:solidFill>
                  <a:srgbClr val="7030A0"/>
                </a:solidFill>
                <a:hlinkClick r:id="rId5"/>
              </a:rPr>
              <a:t>https://play.google.com/store/apps/details?id=com.saiuniversalbookstore.vyavasayam&amp;hl=en_IN&amp;gl=US</a:t>
            </a:r>
            <a:r>
              <a:rPr lang="en-IN" sz="2000" dirty="0">
                <a:solidFill>
                  <a:srgbClr val="7030A0"/>
                </a:solidFill>
              </a:rPr>
              <a:t> </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371600" y="3048000"/>
            <a:ext cx="6771598" cy="1569660"/>
          </a:xfrm>
          <a:prstGeom prst="rect">
            <a:avLst/>
          </a:prstGeom>
          <a:noFill/>
        </p:spPr>
        <p:txBody>
          <a:bodyPr wrap="none" lIns="91440" tIns="45720" rIns="91440" bIns="45720">
            <a:spAutoFit/>
          </a:bodyPr>
          <a:lstStyle/>
          <a:p>
            <a:pPr algn="ctr"/>
            <a:r>
              <a:rPr lang="en-US" sz="9600" b="1" cap="none" spc="0"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rPr>
              <a:t>Thank You!</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CustomShape 1"/>
          <p:cNvSpPr/>
          <p:nvPr/>
        </p:nvSpPr>
        <p:spPr>
          <a:xfrm>
            <a:off x="533520" y="4267080"/>
            <a:ext cx="8076600" cy="75600"/>
          </a:xfrm>
          <a:prstGeom prst="rect">
            <a:avLst/>
          </a:prstGeom>
          <a:solidFill>
            <a:srgbClr val="7030A0"/>
          </a:solidFill>
          <a:ln w="25560">
            <a:solidFill>
              <a:srgbClr val="3A5F8B"/>
            </a:solidFill>
            <a:round/>
          </a:ln>
        </p:spPr>
      </p:sp>
      <p:sp>
        <p:nvSpPr>
          <p:cNvPr id="83" name="CustomShape 2"/>
          <p:cNvSpPr/>
          <p:nvPr/>
        </p:nvSpPr>
        <p:spPr>
          <a:xfrm>
            <a:off x="457200" y="3574080"/>
            <a:ext cx="8152560" cy="760320"/>
          </a:xfrm>
          <a:prstGeom prst="rect">
            <a:avLst/>
          </a:prstGeom>
        </p:spPr>
        <p:txBody>
          <a:bodyPr lIns="90000" tIns="45000" rIns="90000" bIns="45000"/>
          <a:lstStyle/>
          <a:p>
            <a:pPr algn="ctr">
              <a:lnSpc>
                <a:spcPct val="100000"/>
              </a:lnSpc>
            </a:pPr>
            <a:r>
              <a:rPr lang="en-IN" sz="4400" b="1" dirty="0">
                <a:solidFill>
                  <a:srgbClr val="000000"/>
                </a:solidFill>
                <a:latin typeface="Arial Black" pitchFamily="34" charset="0"/>
              </a:rPr>
              <a:t>Abstract </a:t>
            </a:r>
            <a:endParaRPr>
              <a:latin typeface="Arial Black" pitchFamily="34" charset="0"/>
            </a:endParaRPr>
          </a:p>
        </p:txBody>
      </p:sp>
      <p:sp>
        <p:nvSpPr>
          <p:cNvPr id="84" name="CustomShape 3"/>
          <p:cNvSpPr/>
          <p:nvPr/>
        </p:nvSpPr>
        <p:spPr>
          <a:xfrm>
            <a:off x="685800" y="1295280"/>
            <a:ext cx="7619400" cy="775800"/>
          </a:xfrm>
          <a:prstGeom prst="rect">
            <a:avLst/>
          </a:prstGeom>
        </p:spPr>
        <p:txBody>
          <a:bodyPr lIns="90000" tIns="45000" rIns="90000" bIns="45000"/>
          <a:lstStyle/>
          <a:p>
            <a:pPr>
              <a:lnSpc>
                <a:spcPct val="150000"/>
              </a:lnSpc>
            </a:pPr>
            <a:endParaRPr/>
          </a:p>
          <a:p>
            <a:pPr>
              <a:lnSpc>
                <a:spcPct val="100000"/>
              </a:lnSpc>
            </a:pP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stomShape 1"/>
          <p:cNvSpPr/>
          <p:nvPr/>
        </p:nvSpPr>
        <p:spPr>
          <a:xfrm>
            <a:off x="457200" y="1066800"/>
            <a:ext cx="8381160" cy="75600"/>
          </a:xfrm>
          <a:prstGeom prst="rect">
            <a:avLst/>
          </a:prstGeom>
          <a:solidFill>
            <a:srgbClr val="7030A0"/>
          </a:solidFill>
          <a:ln w="25560">
            <a:solidFill>
              <a:srgbClr val="3A5F8B"/>
            </a:solidFill>
            <a:round/>
          </a:ln>
        </p:spPr>
      </p:sp>
      <p:sp>
        <p:nvSpPr>
          <p:cNvPr id="5" name="TextBox 4"/>
          <p:cNvSpPr txBox="1"/>
          <p:nvPr/>
        </p:nvSpPr>
        <p:spPr>
          <a:xfrm>
            <a:off x="533400" y="545068"/>
            <a:ext cx="3657600" cy="584775"/>
          </a:xfrm>
          <a:prstGeom prst="rect">
            <a:avLst/>
          </a:prstGeom>
          <a:noFill/>
        </p:spPr>
        <p:txBody>
          <a:bodyPr wrap="square" rtlCol="0">
            <a:spAutoFit/>
          </a:bodyPr>
          <a:lstStyle/>
          <a:p>
            <a:r>
              <a:rPr lang="en-US" sz="3200" b="1" dirty="0">
                <a:solidFill>
                  <a:srgbClr val="C00000"/>
                </a:solidFill>
                <a:latin typeface="Calibri" pitchFamily="34" charset="0"/>
              </a:rPr>
              <a:t>ABSTRACT</a:t>
            </a:r>
          </a:p>
        </p:txBody>
      </p:sp>
      <p:sp>
        <p:nvSpPr>
          <p:cNvPr id="3" name="Rectangle 2"/>
          <p:cNvSpPr/>
          <p:nvPr/>
        </p:nvSpPr>
        <p:spPr>
          <a:xfrm>
            <a:off x="342480" y="1092631"/>
            <a:ext cx="8610600" cy="4151393"/>
          </a:xfrm>
          <a:prstGeom prst="rect">
            <a:avLst/>
          </a:prstGeom>
        </p:spPr>
        <p:txBody>
          <a:bodyPr wrap="square">
            <a:spAutoFit/>
          </a:bodyPr>
          <a:lstStyle/>
          <a:p>
            <a:pPr algn="just">
              <a:lnSpc>
                <a:spcPct val="150000"/>
              </a:lnSpc>
            </a:pPr>
            <a:endParaRPr lang="en-US" sz="1600" dirty="0">
              <a:latin typeface="Arial" panose="020B0604020202020204" pitchFamily="34" charset="0"/>
              <a:ea typeface="Times New Roman" panose="02020603050405020304" pitchFamily="18" charset="0"/>
            </a:endParaRPr>
          </a:p>
          <a:p>
            <a:pPr algn="just">
              <a:lnSpc>
                <a:spcPct val="150000"/>
              </a:lnSpc>
            </a:pPr>
            <a:r>
              <a:rPr lang="en-US" sz="1600" dirty="0">
                <a:latin typeface="Arial" panose="020B0604020202020204" pitchFamily="34" charset="0"/>
                <a:ea typeface="Times New Roman" panose="02020603050405020304" pitchFamily="18" charset="0"/>
              </a:rPr>
              <a:t>	</a:t>
            </a:r>
            <a:r>
              <a:rPr lang="en-US" dirty="0">
                <a:latin typeface="Times New Roman" panose="02020603050405020304" pitchFamily="18" charset="0"/>
                <a:ea typeface="Times New Roman" panose="02020603050405020304" pitchFamily="18" charset="0"/>
                <a:cs typeface="Times New Roman" panose="02020603050405020304" pitchFamily="18" charset="0"/>
              </a:rPr>
              <a:t>Agriculture is the science and art of producing crops and livestock for economic purpose. Farmer is the one who will raise crops to market for consumption, medical use, animal food production and the growing herbal industry. Crop selection plays a vital role in crop production. Usually crop cultivation was undertaken on the basis of farmers hands-on expertise. Farmers are unable to choose the right crop based on soil, season and water level availability, and the process of manually predicting the choice of the right crop of land has, more often than not, resulted in failure. Accurate crop selection results in increased crop production. So, the project’s aim is to develop an platform i.e. website where farmers can select a suitable crop for his land in an effortless manner.</a:t>
            </a:r>
            <a:endParaRPr lang="en-US" sz="1600" dirty="0">
              <a:effectLst/>
              <a:latin typeface="Times New Roman" panose="02020603050405020304" pitchFamily="18" charset="0"/>
              <a:ea typeface="Times New Roman" panose="02020603050405020304" pitchFamily="18" charset="0"/>
              <a:cs typeface="Times New Roman" panose="02020603050405020304"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CustomShape 1"/>
          <p:cNvSpPr/>
          <p:nvPr/>
        </p:nvSpPr>
        <p:spPr>
          <a:xfrm>
            <a:off x="228600" y="4267200"/>
            <a:ext cx="8381520" cy="75480"/>
          </a:xfrm>
          <a:prstGeom prst="rect">
            <a:avLst/>
          </a:prstGeom>
          <a:solidFill>
            <a:srgbClr val="7030A0"/>
          </a:solidFill>
          <a:ln w="25560">
            <a:solidFill>
              <a:srgbClr val="3A5F8B"/>
            </a:solidFill>
            <a:round/>
          </a:ln>
        </p:spPr>
      </p:sp>
      <p:sp>
        <p:nvSpPr>
          <p:cNvPr id="47" name="CustomShape 2"/>
          <p:cNvSpPr/>
          <p:nvPr/>
        </p:nvSpPr>
        <p:spPr>
          <a:xfrm>
            <a:off x="-914400" y="3429000"/>
            <a:ext cx="10896600" cy="760320"/>
          </a:xfrm>
          <a:prstGeom prst="rect">
            <a:avLst/>
          </a:prstGeom>
        </p:spPr>
        <p:txBody>
          <a:bodyPr lIns="90000" tIns="45000" rIns="90000" bIns="45000"/>
          <a:lstStyle/>
          <a:p>
            <a:pPr algn="ctr">
              <a:lnSpc>
                <a:spcPct val="100000"/>
              </a:lnSpc>
            </a:pPr>
            <a:r>
              <a:rPr lang="en-IN" sz="4400" b="1" dirty="0">
                <a:solidFill>
                  <a:srgbClr val="000000"/>
                </a:solidFill>
                <a:latin typeface="Arial Black"/>
              </a:rPr>
              <a:t>I</a:t>
            </a:r>
            <a:r>
              <a:rPr lang="en-IN" sz="3200" b="1" dirty="0">
                <a:solidFill>
                  <a:srgbClr val="000000"/>
                </a:solidFill>
                <a:latin typeface="Arial Black"/>
              </a:rPr>
              <a:t>NTRODUCTION</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CustomShape 1"/>
          <p:cNvSpPr/>
          <p:nvPr/>
        </p:nvSpPr>
        <p:spPr>
          <a:xfrm>
            <a:off x="457200" y="1066680"/>
            <a:ext cx="8381160" cy="75600"/>
          </a:xfrm>
          <a:prstGeom prst="rect">
            <a:avLst/>
          </a:prstGeom>
          <a:solidFill>
            <a:srgbClr val="7030A0"/>
          </a:solidFill>
          <a:ln w="25560">
            <a:solidFill>
              <a:srgbClr val="3A5F8B"/>
            </a:solidFill>
            <a:round/>
          </a:ln>
        </p:spPr>
      </p:sp>
      <p:sp>
        <p:nvSpPr>
          <p:cNvPr id="50" name="CustomShape 2"/>
          <p:cNvSpPr/>
          <p:nvPr/>
        </p:nvSpPr>
        <p:spPr>
          <a:xfrm>
            <a:off x="457200" y="489360"/>
            <a:ext cx="8381160" cy="577440"/>
          </a:xfrm>
          <a:prstGeom prst="rect">
            <a:avLst/>
          </a:prstGeom>
        </p:spPr>
        <p:txBody>
          <a:bodyPr lIns="90000" tIns="45000" rIns="90000" bIns="45000"/>
          <a:lstStyle/>
          <a:p>
            <a:pPr>
              <a:lnSpc>
                <a:spcPct val="100000"/>
              </a:lnSpc>
            </a:pPr>
            <a:r>
              <a:rPr lang="en-IN" sz="3200" b="1" dirty="0">
                <a:solidFill>
                  <a:srgbClr val="C00000"/>
                </a:solidFill>
                <a:latin typeface="Calibri"/>
              </a:rPr>
              <a:t>Introduction</a:t>
            </a:r>
            <a:endParaRPr>
              <a:solidFill>
                <a:srgbClr val="C00000"/>
              </a:solidFill>
            </a:endParaRPr>
          </a:p>
        </p:txBody>
      </p:sp>
      <p:sp>
        <p:nvSpPr>
          <p:cNvPr id="5" name="TextBox 4"/>
          <p:cNvSpPr txBox="1"/>
          <p:nvPr/>
        </p:nvSpPr>
        <p:spPr>
          <a:xfrm>
            <a:off x="304800" y="1420821"/>
            <a:ext cx="7620000" cy="369332"/>
          </a:xfrm>
          <a:prstGeom prst="rect">
            <a:avLst/>
          </a:prstGeom>
          <a:noFill/>
        </p:spPr>
        <p:txBody>
          <a:bodyPr wrap="square" rtlCol="0">
            <a:spAutoFit/>
          </a:bodyPr>
          <a:lstStyle/>
          <a:p>
            <a:endParaRPr lang="en-US"/>
          </a:p>
        </p:txBody>
      </p:sp>
      <p:pic>
        <p:nvPicPr>
          <p:cNvPr id="7" name="Picture 6" descr="Regenerative agriculture: why PepsiCo, McDonald&amp;#39;s and Waitrose are jumping  on regen ag | Analysis &amp;amp; Features | The Groc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000" y="3200400"/>
            <a:ext cx="5368290" cy="3251200"/>
          </a:xfrm>
          <a:prstGeom prst="rect">
            <a:avLst/>
          </a:prstGeom>
          <a:noFill/>
          <a:effectLst>
            <a:outerShdw blurRad="63500" sx="102000" sy="102000" algn="ctr" rotWithShape="0">
              <a:prstClr val="black">
                <a:alpha val="0"/>
              </a:prstClr>
            </a:outerShdw>
          </a:effectLst>
          <a:extLst>
            <a:ext uri="{909E8E84-426E-40DD-AFC4-6F175D3DCCD1}">
              <a14:hiddenFill xmlns:a14="http://schemas.microsoft.com/office/drawing/2010/main">
                <a:solidFill>
                  <a:srgbClr val="FFFFFF"/>
                </a:solidFill>
              </a14:hiddenFill>
            </a:ext>
          </a:extLst>
        </p:spPr>
      </p:pic>
      <p:sp>
        <p:nvSpPr>
          <p:cNvPr id="2" name="Rectangle 1"/>
          <p:cNvSpPr/>
          <p:nvPr/>
        </p:nvSpPr>
        <p:spPr>
          <a:xfrm>
            <a:off x="446868" y="1142280"/>
            <a:ext cx="8381160" cy="2120068"/>
          </a:xfrm>
          <a:prstGeom prst="rect">
            <a:avLst/>
          </a:prstGeom>
        </p:spPr>
        <p:txBody>
          <a:bodyPr wrap="square">
            <a:spAutoFit/>
          </a:bodyPr>
          <a:lstStyle/>
          <a:p>
            <a:pPr algn="just">
              <a:lnSpc>
                <a:spcPct val="150000"/>
              </a:lnSpc>
            </a:pPr>
            <a:r>
              <a:rPr lang="en-US" dirty="0">
                <a:latin typeface="Times New Roman" panose="02020603050405020304" pitchFamily="18" charset="0"/>
                <a:ea typeface="Times New Roman" panose="02020603050405020304" pitchFamily="18" charset="0"/>
                <a:cs typeface="Times New Roman" panose="02020603050405020304" pitchFamily="18" charset="0"/>
              </a:rPr>
              <a:t>In agriculture, crop prediction is the key factor. Usually, farmers select their crop based on their knowledge or other farmers advice, which may result in failure of suitable crop selection for their land. So, in order to help farmers in crop prediction, we as a team came up with effortless crop selection website where farmers can select the appropriate crop for their land.</a:t>
            </a:r>
            <a:endParaRPr lang="en-US" dirty="0">
              <a:effectLst/>
              <a:latin typeface="Times New Roman" panose="02020603050405020304" pitchFamily="18" charset="0"/>
              <a:ea typeface="Times New Roman" panose="02020603050405020304" pitchFamily="18" charset="0"/>
              <a:cs typeface="Times New Roman" panose="02020603050405020304" pitchFamily="18"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CustomShape 1"/>
          <p:cNvSpPr/>
          <p:nvPr/>
        </p:nvSpPr>
        <p:spPr>
          <a:xfrm>
            <a:off x="533520" y="4267080"/>
            <a:ext cx="8076600" cy="75600"/>
          </a:xfrm>
          <a:prstGeom prst="rect">
            <a:avLst/>
          </a:prstGeom>
          <a:solidFill>
            <a:srgbClr val="7030A0"/>
          </a:solidFill>
          <a:ln w="25560">
            <a:solidFill>
              <a:srgbClr val="3A5F8B"/>
            </a:solidFill>
            <a:round/>
          </a:ln>
        </p:spPr>
      </p:sp>
      <p:sp>
        <p:nvSpPr>
          <p:cNvPr id="62" name="CustomShape 2"/>
          <p:cNvSpPr/>
          <p:nvPr/>
        </p:nvSpPr>
        <p:spPr>
          <a:xfrm>
            <a:off x="457200" y="3574080"/>
            <a:ext cx="8152560" cy="760320"/>
          </a:xfrm>
          <a:prstGeom prst="rect">
            <a:avLst/>
          </a:prstGeom>
        </p:spPr>
        <p:txBody>
          <a:bodyPr lIns="90000" tIns="45000" rIns="90000" bIns="45000"/>
          <a:lstStyle/>
          <a:p>
            <a:pPr algn="ctr">
              <a:lnSpc>
                <a:spcPct val="100000"/>
              </a:lnSpc>
            </a:pPr>
            <a:r>
              <a:rPr lang="en-IN" sz="4400" b="1" dirty="0">
                <a:solidFill>
                  <a:srgbClr val="000000"/>
                </a:solidFill>
                <a:latin typeface="Arial Black"/>
              </a:rPr>
              <a:t>Literature Survey</a:t>
            </a:r>
            <a:endParaRPr/>
          </a:p>
        </p:txBody>
      </p:sp>
      <p:sp>
        <p:nvSpPr>
          <p:cNvPr id="63" name="CustomShape 3"/>
          <p:cNvSpPr/>
          <p:nvPr/>
        </p:nvSpPr>
        <p:spPr>
          <a:xfrm>
            <a:off x="685800" y="1295280"/>
            <a:ext cx="7619400" cy="775800"/>
          </a:xfrm>
          <a:prstGeom prst="rect">
            <a:avLst/>
          </a:prstGeom>
        </p:spPr>
        <p:txBody>
          <a:bodyPr lIns="90000" tIns="45000" rIns="90000" bIns="45000"/>
          <a:lstStyle/>
          <a:p>
            <a:pPr>
              <a:lnSpc>
                <a:spcPct val="150000"/>
              </a:lnSpc>
            </a:pPr>
            <a:endParaRPr/>
          </a:p>
          <a:p>
            <a:pPr>
              <a:lnSpc>
                <a:spcPct val="100000"/>
              </a:lnSpc>
            </a:pP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CustomShape 1"/>
          <p:cNvSpPr/>
          <p:nvPr/>
        </p:nvSpPr>
        <p:spPr>
          <a:xfrm>
            <a:off x="457200" y="990600"/>
            <a:ext cx="8381160" cy="75600"/>
          </a:xfrm>
          <a:prstGeom prst="rect">
            <a:avLst/>
          </a:prstGeom>
          <a:solidFill>
            <a:srgbClr val="7030A0"/>
          </a:solidFill>
          <a:ln w="25560">
            <a:solidFill>
              <a:srgbClr val="3A5F8B"/>
            </a:solidFill>
            <a:round/>
          </a:ln>
        </p:spPr>
      </p:sp>
      <p:sp>
        <p:nvSpPr>
          <p:cNvPr id="65" name="CustomShape 2"/>
          <p:cNvSpPr/>
          <p:nvPr/>
        </p:nvSpPr>
        <p:spPr>
          <a:xfrm>
            <a:off x="457200" y="438538"/>
            <a:ext cx="8381160" cy="577440"/>
          </a:xfrm>
          <a:prstGeom prst="rect">
            <a:avLst/>
          </a:prstGeom>
        </p:spPr>
        <p:txBody>
          <a:bodyPr lIns="90000" tIns="45000" rIns="90000" bIns="45000"/>
          <a:lstStyle/>
          <a:p>
            <a:pPr>
              <a:lnSpc>
                <a:spcPct val="100000"/>
              </a:lnSpc>
            </a:pPr>
            <a:r>
              <a:rPr lang="en-US" sz="2400" b="1" dirty="0">
                <a:solidFill>
                  <a:srgbClr val="C00000"/>
                </a:solidFill>
              </a:rPr>
              <a:t>Existed system</a:t>
            </a:r>
            <a:endParaRPr sz="2400" b="1" dirty="0">
              <a:solidFill>
                <a:srgbClr val="C00000"/>
              </a:solidFill>
            </a:endParaRPr>
          </a:p>
        </p:txBody>
      </p:sp>
      <p:sp>
        <p:nvSpPr>
          <p:cNvPr id="4" name="Rectangle 3"/>
          <p:cNvSpPr/>
          <p:nvPr/>
        </p:nvSpPr>
        <p:spPr>
          <a:xfrm>
            <a:off x="384204" y="1632257"/>
            <a:ext cx="4724400" cy="3447098"/>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000" b="1" u="sng" dirty="0">
                <a:solidFill>
                  <a:srgbClr val="212121"/>
                </a:solidFill>
                <a:latin typeface="Times New Roman" panose="02020603050405020304" pitchFamily="18" charset="0"/>
                <a:cs typeface="Times New Roman" panose="02020603050405020304" pitchFamily="18" charset="0"/>
              </a:rPr>
              <a:t>BharatAgri: Smart Kisaan App</a:t>
            </a:r>
          </a:p>
          <a:p>
            <a:r>
              <a:rPr lang="en-IN" b="1" dirty="0">
                <a:solidFill>
                  <a:srgbClr val="212121"/>
                </a:solidFill>
                <a:latin typeface="Times New Roman" panose="02020603050405020304" pitchFamily="18" charset="0"/>
                <a:cs typeface="Times New Roman" panose="02020603050405020304" pitchFamily="18" charset="0"/>
              </a:rPr>
              <a:t>	</a:t>
            </a:r>
          </a:p>
          <a:p>
            <a:r>
              <a:rPr lang="en-IN" dirty="0">
                <a:solidFill>
                  <a:schemeClr val="tx2">
                    <a:lumMod val="50000"/>
                  </a:schemeClr>
                </a:solidFill>
                <a:latin typeface="Times New Roman" panose="02020603050405020304" pitchFamily="18" charset="0"/>
                <a:cs typeface="Times New Roman" panose="02020603050405020304" pitchFamily="18" charset="0"/>
              </a:rPr>
              <a:t>It is one of the apps which helps the farmers to get the complete information related to any crop under the cultivation methods section.</a:t>
            </a:r>
          </a:p>
          <a:p>
            <a:endParaRPr lang="en-IN" b="1" dirty="0">
              <a:solidFill>
                <a:schemeClr val="tx2">
                  <a:lumMod val="50000"/>
                </a:schemeClr>
              </a:solidFill>
              <a:latin typeface="Times New Roman" panose="02020603050405020304" pitchFamily="18" charset="0"/>
              <a:cs typeface="Times New Roman" panose="02020603050405020304" pitchFamily="18" charset="0"/>
            </a:endParaRPr>
          </a:p>
          <a:p>
            <a:r>
              <a:rPr lang="en-IN" b="1" u="sng" dirty="0">
                <a:solidFill>
                  <a:srgbClr val="00B050"/>
                </a:solidFill>
                <a:latin typeface="Times New Roman" panose="02020603050405020304" pitchFamily="18" charset="0"/>
                <a:cs typeface="Times New Roman" panose="02020603050405020304" pitchFamily="18" charset="0"/>
              </a:rPr>
              <a:t>GAPS:</a:t>
            </a:r>
          </a:p>
          <a:p>
            <a:pPr marL="285750" indent="-285750">
              <a:buFont typeface="Wingdings" panose="05000000000000000000" pitchFamily="2" charset="2"/>
              <a:buChar char="Ø"/>
            </a:pPr>
            <a:r>
              <a:rPr lang="en-IN" dirty="0">
                <a:solidFill>
                  <a:schemeClr val="tx2">
                    <a:lumMod val="50000"/>
                  </a:schemeClr>
                </a:solidFill>
                <a:latin typeface="Times New Roman" panose="02020603050405020304" pitchFamily="18" charset="0"/>
                <a:cs typeface="Times New Roman" panose="02020603050405020304" pitchFamily="18" charset="0"/>
              </a:rPr>
              <a:t>In order to access all features of app farmers have to pay amount.</a:t>
            </a:r>
          </a:p>
          <a:p>
            <a:pPr>
              <a:buFont typeface="Wingdings" panose="05000000000000000000" pitchFamily="2" charset="2"/>
              <a:buChar char="Ø"/>
            </a:pPr>
            <a:r>
              <a:rPr lang="en-IN" dirty="0">
                <a:solidFill>
                  <a:schemeClr val="tx2">
                    <a:lumMod val="50000"/>
                  </a:schemeClr>
                </a:solidFill>
                <a:latin typeface="Times New Roman" panose="02020603050405020304" pitchFamily="18" charset="0"/>
                <a:cs typeface="Times New Roman" panose="02020603050405020304" pitchFamily="18" charset="0"/>
              </a:rPr>
              <a:t>There is no option in app where farmers can select the crop by some criteria(pH, season, water, soil type).</a:t>
            </a:r>
          </a:p>
        </p:txBody>
      </p:sp>
      <p:pic>
        <p:nvPicPr>
          <p:cNvPr id="6" name="Picture 5"/>
          <p:cNvPicPr>
            <a:picLocks noChangeAspect="1"/>
          </p:cNvPicPr>
          <p:nvPr/>
        </p:nvPicPr>
        <p:blipFill>
          <a:blip r:embed="rId3"/>
          <a:stretch>
            <a:fillRect/>
          </a:stretch>
        </p:blipFill>
        <p:spPr>
          <a:xfrm>
            <a:off x="5257800" y="1219200"/>
            <a:ext cx="3501996" cy="3361765"/>
          </a:xfrm>
          <a:prstGeom prst="rect">
            <a:avLst/>
          </a:prstGeom>
          <a:effectLst>
            <a:outerShdw blurRad="63500" sx="102000" sy="102000" algn="ctr" rotWithShape="0">
              <a:prstClr val="black">
                <a:alpha val="0"/>
              </a:prstClr>
            </a:outerShdw>
          </a:effectLst>
        </p:spPr>
      </p:pic>
      <p:pic>
        <p:nvPicPr>
          <p:cNvPr id="7" name="Picture 6"/>
          <p:cNvPicPr>
            <a:picLocks noChangeAspect="1"/>
          </p:cNvPicPr>
          <p:nvPr/>
        </p:nvPicPr>
        <p:blipFill>
          <a:blip r:embed="rId4"/>
          <a:stretch>
            <a:fillRect/>
          </a:stretch>
        </p:blipFill>
        <p:spPr>
          <a:xfrm>
            <a:off x="5257800" y="4580965"/>
            <a:ext cx="3501996" cy="1990164"/>
          </a:xfrm>
          <a:prstGeom prst="rect">
            <a:avLst/>
          </a:prstGeom>
          <a:effectLst>
            <a:outerShdw blurRad="63500" sx="102000" sy="102000" algn="ctr" rotWithShape="0">
              <a:prstClr val="black">
                <a:alpha val="0"/>
              </a:prstClr>
            </a:outerShdw>
          </a:effec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stomShape 1"/>
          <p:cNvSpPr/>
          <p:nvPr/>
        </p:nvSpPr>
        <p:spPr>
          <a:xfrm>
            <a:off x="457200" y="990600"/>
            <a:ext cx="8381160" cy="75600"/>
          </a:xfrm>
          <a:prstGeom prst="rect">
            <a:avLst/>
          </a:prstGeom>
          <a:solidFill>
            <a:srgbClr val="7030A0"/>
          </a:solidFill>
          <a:ln w="25560">
            <a:solidFill>
              <a:srgbClr val="3A5F8B"/>
            </a:solidFill>
            <a:round/>
          </a:ln>
        </p:spPr>
      </p:sp>
      <p:sp>
        <p:nvSpPr>
          <p:cNvPr id="5" name="Rectangle 4"/>
          <p:cNvSpPr/>
          <p:nvPr/>
        </p:nvSpPr>
        <p:spPr>
          <a:xfrm>
            <a:off x="304801" y="1371600"/>
            <a:ext cx="5562599" cy="452431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u="sng" dirty="0">
                <a:solidFill>
                  <a:schemeClr val="bg2">
                    <a:lumMod val="25000"/>
                  </a:schemeClr>
                </a:solidFill>
                <a:latin typeface="Times New Roman" panose="02020603050405020304" pitchFamily="18" charset="0"/>
                <a:cs typeface="Times New Roman" panose="02020603050405020304" pitchFamily="18" charset="0"/>
              </a:rPr>
              <a:t>FOSHOLI : BEST AGRICULTURAL APP</a:t>
            </a:r>
          </a:p>
          <a:p>
            <a:endParaRPr lang="en-US" dirty="0">
              <a:latin typeface="Times New Roman" panose="02020603050405020304" pitchFamily="18" charset="0"/>
              <a:cs typeface="Times New Roman" panose="02020603050405020304" pitchFamily="18" charset="0"/>
            </a:endParaRPr>
          </a:p>
          <a:p>
            <a:r>
              <a:rPr lang="en-US" dirty="0">
                <a:solidFill>
                  <a:schemeClr val="tx2">
                    <a:lumMod val="50000"/>
                  </a:schemeClr>
                </a:solidFill>
                <a:latin typeface="Times New Roman" panose="02020603050405020304" pitchFamily="18" charset="0"/>
                <a:cs typeface="Times New Roman" panose="02020603050405020304" pitchFamily="18" charset="0"/>
              </a:rPr>
              <a:t>The app, named </a:t>
            </a:r>
            <a:r>
              <a:rPr lang="en-US" dirty="0" err="1">
                <a:solidFill>
                  <a:schemeClr val="tx2">
                    <a:lumMod val="50000"/>
                  </a:schemeClr>
                </a:solidFill>
                <a:latin typeface="Times New Roman" panose="02020603050405020304" pitchFamily="18" charset="0"/>
                <a:cs typeface="Times New Roman" panose="02020603050405020304" pitchFamily="18" charset="0"/>
              </a:rPr>
              <a:t>Fosholi</a:t>
            </a:r>
            <a:r>
              <a:rPr lang="en-US" dirty="0">
                <a:solidFill>
                  <a:schemeClr val="tx2">
                    <a:lumMod val="50000"/>
                  </a:schemeClr>
                </a:solidFill>
                <a:latin typeface="Times New Roman" panose="02020603050405020304" pitchFamily="18" charset="0"/>
                <a:cs typeface="Times New Roman" panose="02020603050405020304" pitchFamily="18" charset="0"/>
              </a:rPr>
              <a:t> , provides </a:t>
            </a:r>
            <a:r>
              <a:rPr lang="en-US" b="1" dirty="0">
                <a:solidFill>
                  <a:schemeClr val="tx2">
                    <a:lumMod val="50000"/>
                  </a:schemeClr>
                </a:solidFill>
                <a:latin typeface="Times New Roman" panose="02020603050405020304" pitchFamily="18" charset="0"/>
                <a:cs typeface="Times New Roman" panose="02020603050405020304" pitchFamily="18" charset="0"/>
              </a:rPr>
              <a:t>information on growth suitability</a:t>
            </a:r>
            <a:r>
              <a:rPr lang="en-US" dirty="0">
                <a:solidFill>
                  <a:schemeClr val="tx2">
                    <a:lumMod val="50000"/>
                  </a:schemeClr>
                </a:solidFill>
                <a:latin typeface="Times New Roman" panose="02020603050405020304" pitchFamily="18" charset="0"/>
                <a:cs typeface="Times New Roman" panose="02020603050405020304" pitchFamily="18" charset="0"/>
              </a:rPr>
              <a:t>, the stages of growth, pest and disease risks and lastly profit &amp; loss of (rice) plantations, Weather Forecast.</a:t>
            </a:r>
          </a:p>
          <a:p>
            <a:endParaRPr lang="en-US" dirty="0">
              <a:solidFill>
                <a:schemeClr val="tx2">
                  <a:lumMod val="50000"/>
                </a:schemeClr>
              </a:solidFill>
              <a:latin typeface="Times New Roman" panose="02020603050405020304" pitchFamily="18" charset="0"/>
              <a:cs typeface="Times New Roman" panose="02020603050405020304" pitchFamily="18" charset="0"/>
            </a:endParaRPr>
          </a:p>
          <a:p>
            <a:r>
              <a:rPr lang="en-US" b="1" u="sng" dirty="0">
                <a:solidFill>
                  <a:srgbClr val="00B050"/>
                </a:solidFill>
                <a:latin typeface="Times New Roman" panose="02020603050405020304" pitchFamily="18" charset="0"/>
                <a:cs typeface="Times New Roman" panose="02020603050405020304" pitchFamily="18" charset="0"/>
              </a:rPr>
              <a:t>GAPS:</a:t>
            </a:r>
          </a:p>
          <a:p>
            <a:endParaRPr lang="en-US" b="1" u="sng" dirty="0">
              <a:solidFill>
                <a:schemeClr val="tx2">
                  <a:lumMod val="50000"/>
                </a:schemeClr>
              </a:solidFill>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dirty="0">
                <a:solidFill>
                  <a:schemeClr val="tx2">
                    <a:lumMod val="50000"/>
                  </a:schemeClr>
                </a:solidFill>
                <a:latin typeface="Times New Roman" panose="02020603050405020304" pitchFamily="18" charset="0"/>
                <a:cs typeface="Times New Roman" panose="02020603050405020304" pitchFamily="18" charset="0"/>
              </a:rPr>
              <a:t>This app is available only in Bengali(Bangla) Language</a:t>
            </a:r>
          </a:p>
          <a:p>
            <a:pPr marL="285750" indent="-285750">
              <a:buFont typeface="Wingdings" panose="05000000000000000000" pitchFamily="2" charset="2"/>
              <a:buChar char="Ø"/>
            </a:pPr>
            <a:r>
              <a:rPr lang="en-US" dirty="0">
                <a:solidFill>
                  <a:schemeClr val="tx2">
                    <a:lumMod val="50000"/>
                  </a:schemeClr>
                </a:solidFill>
                <a:latin typeface="Times New Roman" panose="02020603050405020304" pitchFamily="18" charset="0"/>
                <a:cs typeface="Times New Roman" panose="02020603050405020304" pitchFamily="18" charset="0"/>
              </a:rPr>
              <a:t>It doesn’t mention any information regarding pH of the soil and what crops to be grown  in a particular soil.</a:t>
            </a:r>
          </a:p>
          <a:p>
            <a:pPr marL="285750" indent="-285750">
              <a:buFont typeface="Wingdings" panose="05000000000000000000" pitchFamily="2" charset="2"/>
              <a:buChar char="Ø"/>
            </a:pPr>
            <a:r>
              <a:rPr lang="en-US" dirty="0">
                <a:solidFill>
                  <a:schemeClr val="tx2">
                    <a:lumMod val="50000"/>
                  </a:schemeClr>
                </a:solidFill>
                <a:latin typeface="Times New Roman" panose="02020603050405020304" pitchFamily="18" charset="0"/>
                <a:cs typeface="Times New Roman" panose="02020603050405020304" pitchFamily="18" charset="0"/>
              </a:rPr>
              <a:t>People who don’t understand Bengali language can’t use this app.</a:t>
            </a:r>
          </a:p>
          <a:p>
            <a:r>
              <a:rPr lang="en-US" dirty="0">
                <a:solidFill>
                  <a:schemeClr val="tx2">
                    <a:lumMod val="50000"/>
                  </a:schemeClr>
                </a:solidFill>
                <a:latin typeface="Comic Sans MS" panose="030F0702030302020204" pitchFamily="66" charset="0"/>
              </a:rPr>
              <a:t> </a:t>
            </a:r>
          </a:p>
        </p:txBody>
      </p:sp>
      <p:pic>
        <p:nvPicPr>
          <p:cNvPr id="6" name="Picture 5" descr="File:Fosholi Application Screenshot.png - Wikimedia Common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90265" y="1260982"/>
            <a:ext cx="2941637" cy="5022549"/>
          </a:xfrm>
          <a:prstGeom prst="rect">
            <a:avLst/>
          </a:prstGeom>
          <a:noFill/>
          <a:effectLst>
            <a:outerShdw blurRad="63500" sx="102000" sy="102000" algn="ctr" rotWithShape="0">
              <a:prstClr val="black">
                <a:alpha val="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932436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10137</TotalTime>
  <Words>1047</Words>
  <Application>Microsoft Office PowerPoint</Application>
  <PresentationFormat>On-screen Show (4:3)</PresentationFormat>
  <Paragraphs>120</Paragraphs>
  <Slides>28</Slides>
  <Notes>9</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28</vt:i4>
      </vt:variant>
    </vt:vector>
  </HeadingPairs>
  <TitlesOfParts>
    <vt:vector size="39" baseType="lpstr">
      <vt:lpstr>Arial</vt:lpstr>
      <vt:lpstr>Arial Black</vt:lpstr>
      <vt:lpstr>Bookman Old Style</vt:lpstr>
      <vt:lpstr>Calibri</vt:lpstr>
      <vt:lpstr>Carlito</vt:lpstr>
      <vt:lpstr>Comic Sans MS</vt:lpstr>
      <vt:lpstr>StarSymbol</vt:lpstr>
      <vt:lpstr>Symbol</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Hareen</dc:creator>
  <cp:lastModifiedBy>Honey Kezia</cp:lastModifiedBy>
  <cp:revision>717</cp:revision>
  <dcterms:modified xsi:type="dcterms:W3CDTF">2023-08-09T15:23:18Z</dcterms:modified>
</cp:coreProperties>
</file>